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  <p:sldId id="264" r:id="rId6"/>
    <p:sldId id="265" r:id="rId7"/>
    <p:sldId id="266" r:id="rId8"/>
    <p:sldId id="270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3FE9498-7BCF-494F-A438-BC57E05CA824}">
          <p14:sldIdLst>
            <p14:sldId id="256"/>
            <p14:sldId id="260"/>
            <p14:sldId id="263"/>
            <p14:sldId id="262"/>
            <p14:sldId id="264"/>
            <p14:sldId id="265"/>
            <p14:sldId id="266"/>
            <p14:sldId id="270"/>
            <p14:sldId id="267"/>
            <p14:sldId id="268"/>
            <p14:sldId id="269"/>
          </p14:sldIdLst>
        </p14:section>
        <p14:section name="Oddíl bez názvu" id="{B8F1C146-5562-4649-BD1C-B0A6FED61C8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A32F7-FAB1-B4F4-C890-CC26FB6EA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35E951-D797-BF21-70B2-F7370616A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9ED731-74CD-73BB-5257-D6507879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0AC293-68EC-66F2-E5DE-EF560721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CC854E-8EB0-A5E5-F6B0-C59C147C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73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96413-E119-DA73-BA23-A8011DCE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6A7336-D061-BDAB-8A72-EA1DD7062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43ADFD-D6C8-1239-2064-D0B3A612F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B0D385-3E27-C52F-9E98-A22E48F6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B20C59-07C6-6D86-7E07-C20C8D3E6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09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515D382-1B4E-E977-4166-162051C5A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19597D-F10F-ECCD-E42F-DB998E2FE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F62AAE-902A-A99A-DECB-93ACAF49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E425BA-9971-4077-4834-5675E5D8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71AE14-E9B6-6CC3-DBED-D533A770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57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39D5A-CE31-AA4F-3410-FD0788208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3AC16-E553-AF4E-8804-8FAC54413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869925-1C47-1560-9A4A-78FD6A806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C1B459-1934-56F5-250B-B30ABF23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D7B54D-2188-493F-C135-9864089D7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72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6D260-E643-EC07-C1D4-16E76B8C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7CF06A-F622-8A8D-25D6-065AAF8DC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E90FB-4046-E704-6FCA-34662E3C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9227EE-E259-8AA6-B384-E4A8826F1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178B1A-0FC4-2236-9017-D5C48FAE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5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23320-5F30-3C8F-BFE6-5268464A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3F513-A0A1-3CC1-41C2-D1859EBDB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EB736C-BE45-F74C-8CE8-8E484C275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8C2CF3-EACA-ED26-A86D-E2D48300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569A78-BCB2-8BD7-2E3E-04070DD14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EA3FD5-D056-3088-3ABD-00C0660B3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02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3684D-3F73-8CE6-A78C-88EE9AB4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BB1F48-C566-22D4-67BA-F5C8427FC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BC3BF2-3990-3E79-58CF-85E8A0DC3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8D7C013-4113-EE54-A0A0-A4CEAEB3D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A43B94-A082-30FC-0145-FB686CA1D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487AFB-6F38-C21E-64FE-FD14812C2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9F30F2-AB9C-8C19-55AF-921FBFAF5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164D59-D521-2FC6-2EE4-C35A17A50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19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653CB-2561-3D50-A0B7-1057FDDDD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ACC0A9-A998-6BF2-B7A7-DD658043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C0847-0B51-109D-8032-5FA776280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82D753-7EDC-7C20-A123-F05D0C2B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31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E602DA-0E92-7ABB-519A-771C0FA1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F41C5A-6EE1-A1B1-F672-FE44FC4B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DBB225-E7C1-DD9E-E087-6DEFED072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97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A0778-D425-E462-F0F9-95F47A2F9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EFD564-192E-E53B-C439-44671670A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6FE94E-A39B-FA42-2BAC-FAED03CFD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CC39D6-6EDE-2FDF-72AB-F86529165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7D5F9F-9A1E-CBD5-AE74-816D59A2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D8F960-1992-BE75-9827-23797B87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02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64125-E791-8F6A-A730-049457E23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C8ADCA4-F685-5D0C-34B8-11C3605BD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66967F-34DF-1EC6-078A-AFFF1CF90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2A0C62-2607-EB6D-D9D5-F68AEF1D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EA84BE-E3EE-12BD-F7A1-EF43AD406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EF8640-54BF-1B3E-4F1E-03241E45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5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3AB97F5-5E7E-0052-E396-F3F79F1BF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E7EADB-2EB7-2B76-81FD-1AD959CE7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78797C-2B10-F60C-17BD-113D61A92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27F46-E0A8-4D71-B7E0-1F477718F945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C643F7-F321-B0D3-53D6-2BBACC084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4A67E3-73AF-FC2C-7E73-B61DD64D7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98B3A-B098-40C5-8741-E7A94D847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31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29712-315E-CDF1-702D-16530CD12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Michal</a:t>
            </a:r>
            <a:r>
              <a:rPr lang="cs-CZ" sz="9600" dirty="0"/>
              <a:t> </a:t>
            </a:r>
            <a:r>
              <a:rPr lang="cs-CZ" sz="9600" dirty="0" err="1"/>
              <a:t>Šindýlek</a:t>
            </a:r>
            <a:endParaRPr lang="cs-CZ" sz="9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7327F0-CC4F-458C-6465-764581A1F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err="1"/>
              <a:t>Chess</a:t>
            </a:r>
            <a:endParaRPr lang="cs-CZ" sz="4400" dirty="0"/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671007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436F5-D37D-BDC0-E89E-869E69E25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Chess</a:t>
            </a:r>
            <a:r>
              <a:rPr lang="cs-CZ" sz="5400" dirty="0"/>
              <a:t> </a:t>
            </a:r>
            <a:r>
              <a:rPr lang="cs-CZ" sz="5400" dirty="0" err="1"/>
              <a:t>players</a:t>
            </a:r>
            <a:endParaRPr lang="cs-CZ" sz="5400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145AFF-AB76-8B5E-88D6-B263682F09E6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r>
              <a:rPr lang="cs-CZ" dirty="0" err="1"/>
              <a:t>Magnus</a:t>
            </a:r>
            <a:r>
              <a:rPr lang="cs-CZ" dirty="0"/>
              <a:t> </a:t>
            </a:r>
            <a:r>
              <a:rPr lang="cs-CZ" dirty="0" err="1"/>
              <a:t>carlsen</a:t>
            </a:r>
            <a:r>
              <a:rPr lang="cs-CZ" dirty="0"/>
              <a:t> 2830</a:t>
            </a:r>
          </a:p>
          <a:p>
            <a:r>
              <a:rPr lang="cs-CZ" dirty="0" err="1"/>
              <a:t>Fabiano</a:t>
            </a:r>
            <a:r>
              <a:rPr lang="cs-CZ" dirty="0"/>
              <a:t> caruana2804</a:t>
            </a:r>
          </a:p>
          <a:p>
            <a:r>
              <a:rPr lang="cs-CZ" dirty="0" err="1"/>
              <a:t>Hikaru</a:t>
            </a:r>
            <a:r>
              <a:rPr lang="cs-CZ" dirty="0"/>
              <a:t> nakamura2788</a:t>
            </a:r>
          </a:p>
          <a:p>
            <a:r>
              <a:rPr lang="cs-CZ" dirty="0"/>
              <a:t>Ding </a:t>
            </a:r>
            <a:r>
              <a:rPr lang="cs-CZ" dirty="0" err="1"/>
              <a:t>liren</a:t>
            </a:r>
            <a:r>
              <a:rPr lang="cs-CZ" dirty="0"/>
              <a:t> 2782</a:t>
            </a:r>
          </a:p>
          <a:p>
            <a:r>
              <a:rPr lang="cs-CZ" dirty="0"/>
              <a:t>Wesley so 2757</a:t>
            </a:r>
          </a:p>
          <a:p>
            <a:endParaRPr lang="cs-CZ" dirty="0"/>
          </a:p>
        </p:txBody>
      </p:sp>
      <p:pic>
        <p:nvPicPr>
          <p:cNvPr id="2050" name="Picture 2" descr="Magnus Carlsen">
            <a:extLst>
              <a:ext uri="{FF2B5EF4-FFF2-40B4-BE49-F238E27FC236}">
                <a16:creationId xmlns:a16="http://schemas.microsoft.com/office/drawing/2014/main" id="{C9BDF769-89D9-56B4-F3DC-EDD3E7208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8" y="2168373"/>
            <a:ext cx="4251322" cy="423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849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37A72-E493-F0D9-3B02-2508CC95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5256212" cy="1600200"/>
          </a:xfrm>
        </p:spPr>
        <p:txBody>
          <a:bodyPr>
            <a:noAutofit/>
          </a:bodyPr>
          <a:lstStyle/>
          <a:p>
            <a:r>
              <a:rPr lang="cs-CZ" sz="6600" dirty="0" err="1"/>
              <a:t>Chess</a:t>
            </a:r>
            <a:r>
              <a:rPr lang="cs-CZ" sz="6600" dirty="0"/>
              <a:t> </a:t>
            </a:r>
            <a:r>
              <a:rPr lang="cs-CZ" sz="6600" dirty="0" err="1"/>
              <a:t>puzzles</a:t>
            </a:r>
            <a:endParaRPr lang="cs-CZ" sz="6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9556334-67DE-29DA-7377-CD3FF929C804}"/>
              </a:ext>
            </a:extLst>
          </p:cNvPr>
          <p:cNvSpPr txBox="1"/>
          <p:nvPr/>
        </p:nvSpPr>
        <p:spPr>
          <a:xfrm>
            <a:off x="1091954" y="2352584"/>
            <a:ext cx="80609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https://www.chess.com/blog/Win_Like_McEntee/1-move-checkmate-puzzles</a:t>
            </a:r>
          </a:p>
        </p:txBody>
      </p:sp>
    </p:spTree>
    <p:extLst>
      <p:ext uri="{BB962C8B-B14F-4D97-AF65-F5344CB8AC3E}">
        <p14:creationId xmlns:p14="http://schemas.microsoft.com/office/powerpoint/2010/main" val="73634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06517C-4990-5174-ECCF-21737D41F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cs-CZ" sz="5400" dirty="0"/>
            </a:br>
            <a:br>
              <a:rPr lang="cs-CZ" sz="5400" dirty="0"/>
            </a:br>
            <a:br>
              <a:rPr lang="cs-CZ" sz="5400" dirty="0"/>
            </a:br>
            <a:r>
              <a:rPr lang="cs-CZ" sz="5400" dirty="0"/>
              <a:t> </a:t>
            </a:r>
            <a:r>
              <a:rPr lang="en-US" sz="5400" dirty="0"/>
              <a:t>Chess rules: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8BDC95-88CA-81B8-9EE6-331C9334C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0339" y="4636008"/>
            <a:ext cx="3734014" cy="1572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Rook: the rook moves in</a:t>
            </a:r>
            <a:r>
              <a:rPr lang="cs-CZ" sz="2400" dirty="0"/>
              <a:t> </a:t>
            </a:r>
            <a:r>
              <a:rPr lang="cs-CZ" sz="2400" dirty="0" err="1"/>
              <a:t>straight</a:t>
            </a:r>
            <a:r>
              <a:rPr lang="cs-CZ" sz="2400" dirty="0"/>
              <a:t> lines in </a:t>
            </a:r>
            <a:r>
              <a:rPr lang="cs-CZ" sz="2400" dirty="0" err="1"/>
              <a:t>all</a:t>
            </a:r>
            <a:r>
              <a:rPr lang="cs-CZ" sz="2400" dirty="0"/>
              <a:t> </a:t>
            </a:r>
            <a:r>
              <a:rPr lang="cs-CZ" sz="2400" dirty="0" err="1"/>
              <a:t>directions</a:t>
            </a:r>
            <a:endParaRPr lang="cs-CZ" sz="2400" dirty="0"/>
          </a:p>
          <a:p>
            <a:r>
              <a:rPr lang="cs-CZ" sz="2400" dirty="0" err="1"/>
              <a:t>Worth</a:t>
            </a:r>
            <a:r>
              <a:rPr lang="cs-CZ" sz="2400" dirty="0"/>
              <a:t> 5 </a:t>
            </a:r>
            <a:r>
              <a:rPr lang="cs-CZ" sz="2400" dirty="0" err="1"/>
              <a:t>points</a:t>
            </a:r>
            <a:r>
              <a:rPr lang="en-US" sz="2400" dirty="0"/>
              <a:t> 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symbol obrázku 5" descr="Obsah obrázku šachovnice&#10;&#10;Popis byl vytvořen automaticky">
            <a:extLst>
              <a:ext uri="{FF2B5EF4-FFF2-40B4-BE49-F238E27FC236}">
                <a16:creationId xmlns:a16="http://schemas.microsoft.com/office/drawing/2014/main" id="{6BB677A2-7819-F89E-3658-D76A88CE519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 r="-3" b="-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151076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E72616-4734-4B88-1B4D-C892256A0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15819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Bisho</a:t>
            </a:r>
            <a:r>
              <a:rPr lang="cs-CZ" sz="6600" dirty="0"/>
              <a:t>p</a:t>
            </a:r>
            <a:r>
              <a:rPr lang="en-US" sz="6600" dirty="0"/>
              <a:t>: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5089FE-427C-6D11-701E-F930001C9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0339" y="2448733"/>
            <a:ext cx="3734014" cy="37600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b="0" i="0" dirty="0">
                <a:effectLst/>
              </a:rPr>
              <a:t>The bishop  moves in any direction diagonally</a:t>
            </a:r>
            <a:endParaRPr lang="cs-CZ" sz="3200" b="0" i="0" dirty="0">
              <a:effectLst/>
            </a:endParaRPr>
          </a:p>
          <a:p>
            <a:r>
              <a:rPr lang="cs-CZ" sz="3200" dirty="0" err="1"/>
              <a:t>Worth</a:t>
            </a:r>
            <a:r>
              <a:rPr lang="cs-CZ" sz="3200" dirty="0"/>
              <a:t> 3 </a:t>
            </a:r>
            <a:r>
              <a:rPr lang="cs-CZ" sz="3200" dirty="0" err="1"/>
              <a:t>points</a:t>
            </a:r>
            <a:endParaRPr lang="en-US" sz="3200" dirty="0"/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hess Pieces Names, Moves &amp; Values - Chess.com">
            <a:extLst>
              <a:ext uri="{FF2B5EF4-FFF2-40B4-BE49-F238E27FC236}">
                <a16:creationId xmlns:a16="http://schemas.microsoft.com/office/drawing/2014/main" id="{D527C8EE-84D9-85DB-A648-AA116E507951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 b="46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9259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0A80A0-DCDF-6B8F-97B5-C7EC1CB0A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15819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/>
              <a:t>Knight 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5D10D1-7C2B-B34B-A762-07901F4A2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0339" y="2637663"/>
            <a:ext cx="3734014" cy="357111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The knight by far </a:t>
            </a:r>
            <a:r>
              <a:rPr lang="cs-CZ" sz="2400" dirty="0"/>
              <a:t>has </a:t>
            </a:r>
            <a:r>
              <a:rPr lang="en-US" sz="2400" dirty="0"/>
              <a:t>the weirdest movement as it moves in an L and can jump over pieces</a:t>
            </a:r>
            <a:endParaRPr lang="cs-CZ" sz="2400" dirty="0"/>
          </a:p>
          <a:p>
            <a:r>
              <a:rPr lang="cs-CZ" sz="2400" dirty="0" err="1"/>
              <a:t>Worth</a:t>
            </a:r>
            <a:r>
              <a:rPr lang="cs-CZ" sz="2400" dirty="0"/>
              <a:t> 3 </a:t>
            </a:r>
            <a:r>
              <a:rPr lang="cs-CZ" sz="2400" dirty="0" err="1"/>
              <a:t>points</a:t>
            </a:r>
            <a:endParaRPr lang="en-US" sz="2400" dirty="0"/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Knight - Chess Terms - Chess.com">
            <a:extLst>
              <a:ext uri="{FF2B5EF4-FFF2-40B4-BE49-F238E27FC236}">
                <a16:creationId xmlns:a16="http://schemas.microsoft.com/office/drawing/2014/main" id="{DB2069DD-FA42-34C3-7D2D-7B4407963779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 r="-3" b="-3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6850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Rectangle 512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1BBEC4-0921-698A-0109-732F4EDA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15453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6600" dirty="0"/>
              <a:t>q</a:t>
            </a:r>
            <a:r>
              <a:rPr lang="en-US" sz="6600" dirty="0" err="1"/>
              <a:t>ueen</a:t>
            </a:r>
            <a:endParaRPr lang="en-US" sz="66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8923EB-79F0-4610-BDB1-8598C638D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0339" y="2448733"/>
            <a:ext cx="3734014" cy="37600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/>
              <a:t>The queen moves like both the </a:t>
            </a:r>
            <a:r>
              <a:rPr lang="en-US" sz="3200" dirty="0" err="1"/>
              <a:t>bisho</a:t>
            </a:r>
            <a:r>
              <a:rPr lang="cs-CZ" sz="3200" dirty="0"/>
              <a:t>p</a:t>
            </a:r>
            <a:r>
              <a:rPr lang="en-US" sz="3200" dirty="0"/>
              <a:t> and the rook combined</a:t>
            </a:r>
            <a:endParaRPr lang="cs-CZ" sz="3200" dirty="0"/>
          </a:p>
          <a:p>
            <a:endParaRPr lang="cs-CZ" sz="3200" dirty="0"/>
          </a:p>
          <a:p>
            <a:r>
              <a:rPr lang="cs-CZ" sz="3200" dirty="0" err="1"/>
              <a:t>Worth</a:t>
            </a:r>
            <a:r>
              <a:rPr lang="cs-CZ" sz="3200" dirty="0"/>
              <a:t> 9 </a:t>
            </a:r>
            <a:r>
              <a:rPr lang="cs-CZ" sz="3200" dirty="0" err="1"/>
              <a:t>points</a:t>
            </a:r>
            <a:endParaRPr lang="en-US" sz="3200" dirty="0"/>
          </a:p>
        </p:txBody>
      </p:sp>
      <p:sp>
        <p:nvSpPr>
          <p:cNvPr id="513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Queen - Chess Terms - Chess.com">
            <a:extLst>
              <a:ext uri="{FF2B5EF4-FFF2-40B4-BE49-F238E27FC236}">
                <a16:creationId xmlns:a16="http://schemas.microsoft.com/office/drawing/2014/main" id="{4056B0CA-647D-D6F6-A78F-0BCEE53EA3F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299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9690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149AB-5D41-5070-27E7-A4B947ABE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err="1"/>
              <a:t>pawn</a:t>
            </a:r>
            <a:endParaRPr lang="cs-CZ" sz="66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CD671B-038B-64AC-C2EA-2DB47B30D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2450" y="2257425"/>
            <a:ext cx="3932237" cy="3811588"/>
          </a:xfrm>
        </p:spPr>
        <p:txBody>
          <a:bodyPr>
            <a:normAutofit/>
          </a:bodyPr>
          <a:lstStyle/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pawn</a:t>
            </a:r>
            <a:r>
              <a:rPr lang="cs-CZ" sz="2400" dirty="0"/>
              <a:t> on </a:t>
            </a:r>
            <a:r>
              <a:rPr lang="cs-CZ" sz="2400" dirty="0" err="1"/>
              <a:t>its</a:t>
            </a:r>
            <a:r>
              <a:rPr lang="cs-CZ" sz="2400" dirty="0"/>
              <a:t> </a:t>
            </a:r>
            <a:r>
              <a:rPr lang="cs-CZ" sz="2400" dirty="0" err="1"/>
              <a:t>starting</a:t>
            </a:r>
            <a:r>
              <a:rPr lang="cs-CZ" sz="2400" dirty="0"/>
              <a:t> square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move</a:t>
            </a:r>
            <a:r>
              <a:rPr lang="cs-CZ" sz="2400" dirty="0"/>
              <a:t> 1 </a:t>
            </a:r>
            <a:r>
              <a:rPr lang="cs-CZ" sz="2400" dirty="0" err="1"/>
              <a:t>or</a:t>
            </a:r>
            <a:r>
              <a:rPr lang="cs-CZ" sz="2400" dirty="0"/>
              <a:t> 2 </a:t>
            </a:r>
            <a:r>
              <a:rPr lang="cs-CZ" sz="2400" dirty="0" err="1"/>
              <a:t>squares</a:t>
            </a:r>
            <a:r>
              <a:rPr lang="cs-CZ" sz="2400" dirty="0"/>
              <a:t> forward and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rest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game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only</a:t>
            </a:r>
            <a:r>
              <a:rPr lang="cs-CZ" sz="2400" dirty="0"/>
              <a:t> </a:t>
            </a:r>
            <a:r>
              <a:rPr lang="cs-CZ" sz="2400" dirty="0" err="1"/>
              <a:t>move</a:t>
            </a:r>
            <a:r>
              <a:rPr lang="cs-CZ" sz="2400" dirty="0"/>
              <a:t> 1 square. And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also</a:t>
            </a:r>
            <a:r>
              <a:rPr lang="cs-CZ" sz="2400" dirty="0"/>
              <a:t> </a:t>
            </a:r>
            <a:r>
              <a:rPr lang="cs-CZ" sz="2400" dirty="0" err="1"/>
              <a:t>captures</a:t>
            </a:r>
            <a:r>
              <a:rPr lang="cs-CZ" sz="2400" dirty="0"/>
              <a:t> </a:t>
            </a:r>
            <a:r>
              <a:rPr lang="cs-CZ" sz="2400" dirty="0" err="1"/>
              <a:t>pieces</a:t>
            </a:r>
            <a:r>
              <a:rPr lang="cs-CZ" sz="2400" dirty="0"/>
              <a:t> </a:t>
            </a:r>
            <a:r>
              <a:rPr lang="cs-CZ" sz="2400" dirty="0" err="1"/>
              <a:t>diagonally</a:t>
            </a:r>
            <a:endParaRPr lang="cs-CZ" sz="2400" dirty="0"/>
          </a:p>
        </p:txBody>
      </p:sp>
      <p:pic>
        <p:nvPicPr>
          <p:cNvPr id="7170" name="Picture 2" descr="Pawn | Kids Chess World">
            <a:extLst>
              <a:ext uri="{FF2B5EF4-FFF2-40B4-BE49-F238E27FC236}">
                <a16:creationId xmlns:a16="http://schemas.microsoft.com/office/drawing/2014/main" id="{E6660667-2404-7CD5-18CB-B86B5F73B35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0" b="1052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63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EF453F-CE19-7CF9-3BA0-13155C53D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15819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dirty="0"/>
              <a:t>pawn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C663F6-8ADB-BDBE-A036-7728487D3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0339" y="2723388"/>
            <a:ext cx="3734014" cy="34762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When the pawn reaches the end of the board it can turn into a queen, rook, </a:t>
            </a:r>
            <a:r>
              <a:rPr lang="en-US" sz="2400" dirty="0" err="1"/>
              <a:t>bisho</a:t>
            </a:r>
            <a:r>
              <a:rPr lang="cs-CZ" sz="2400" dirty="0"/>
              <a:t>p</a:t>
            </a:r>
            <a:r>
              <a:rPr lang="en-US" sz="2400" dirty="0"/>
              <a:t> or a knight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Worth</a:t>
            </a:r>
            <a:r>
              <a:rPr lang="cs-CZ" sz="2400" dirty="0"/>
              <a:t> 1 point</a:t>
            </a:r>
            <a:endParaRPr lang="en-US" sz="2400" dirty="0"/>
          </a:p>
        </p:txBody>
      </p:sp>
      <p:sp>
        <p:nvSpPr>
          <p:cNvPr id="6155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8" name="Picture 4" descr="Dized Rules | Chess | Pawn - Promotion">
            <a:extLst>
              <a:ext uri="{FF2B5EF4-FFF2-40B4-BE49-F238E27FC236}">
                <a16:creationId xmlns:a16="http://schemas.microsoft.com/office/drawing/2014/main" id="{A55275B0-498F-6373-16AC-10D2D4F14CE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0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00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0" name="Rectangle 410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72C99E-DB45-6C3A-3C66-B8278C0B6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dirty="0"/>
              <a:t>king</a:t>
            </a:r>
          </a:p>
        </p:txBody>
      </p:sp>
      <p:sp>
        <p:nvSpPr>
          <p:cNvPr id="41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5544DD-79E9-6A21-F669-DC8DFD962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4000" dirty="0"/>
              <a:t>The king is worth everything and if it is captured the game ends it moves one space in any direction</a:t>
            </a:r>
          </a:p>
        </p:txBody>
      </p:sp>
      <p:pic>
        <p:nvPicPr>
          <p:cNvPr id="4098" name="Picture 2" descr="Chess Pieces Names, Moves &amp; Values - Chess.com">
            <a:extLst>
              <a:ext uri="{FF2B5EF4-FFF2-40B4-BE49-F238E27FC236}">
                <a16:creationId xmlns:a16="http://schemas.microsoft.com/office/drawing/2014/main" id="{42DBC997-3FCC-E485-C53B-9E4240ED75C0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" r="-6" b="-6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34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96EFA-13DD-E857-C87F-6FBAA7FD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History</a:t>
            </a:r>
            <a:endParaRPr lang="cs-CZ" sz="6000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065CDC7-5DA0-D4B5-970F-90BF0CBFA6C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r>
              <a:rPr lang="cs-CZ" dirty="0" err="1"/>
              <a:t>Chess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invented</a:t>
            </a:r>
            <a:r>
              <a:rPr lang="cs-CZ" dirty="0"/>
              <a:t> 1500 </a:t>
            </a:r>
            <a:r>
              <a:rPr lang="cs-CZ" dirty="0" err="1"/>
              <a:t>years</a:t>
            </a:r>
            <a:r>
              <a:rPr lang="cs-CZ" dirty="0"/>
              <a:t> ago </a:t>
            </a:r>
          </a:p>
          <a:p>
            <a:r>
              <a:rPr lang="cs-CZ" dirty="0"/>
              <a:t>And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called</a:t>
            </a:r>
            <a:r>
              <a:rPr lang="cs-CZ" dirty="0"/>
              <a:t> </a:t>
            </a:r>
            <a:r>
              <a:rPr lang="cs-CZ" dirty="0" err="1"/>
              <a:t>chaturanga</a:t>
            </a:r>
            <a:endParaRPr lang="cs-CZ" dirty="0"/>
          </a:p>
          <a:p>
            <a:r>
              <a:rPr lang="cs-CZ" dirty="0"/>
              <a:t>And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invented</a:t>
            </a:r>
            <a:r>
              <a:rPr lang="cs-CZ" dirty="0"/>
              <a:t> in india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392B84B-DB0A-1309-2A86-C86B2558B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" y="2571750"/>
            <a:ext cx="5467597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927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213</Words>
  <Application>Microsoft Office PowerPoint</Application>
  <PresentationFormat>Širokoúhlá obrazovka</PresentationFormat>
  <Paragraphs>35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Michal Šindýlek</vt:lpstr>
      <vt:lpstr>    Chess rules:</vt:lpstr>
      <vt:lpstr>Bishop:</vt:lpstr>
      <vt:lpstr>Knight </vt:lpstr>
      <vt:lpstr>queen</vt:lpstr>
      <vt:lpstr>pawn</vt:lpstr>
      <vt:lpstr>pawn</vt:lpstr>
      <vt:lpstr>king</vt:lpstr>
      <vt:lpstr>History</vt:lpstr>
      <vt:lpstr>Chess players</vt:lpstr>
      <vt:lpstr>Chess puzzles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Michal.Šindýlek</dc:title>
  <dc:creator>Šindýlková Lenka</dc:creator>
  <cp:lastModifiedBy>Šindýlková Lenka</cp:lastModifiedBy>
  <cp:revision>9</cp:revision>
  <dcterms:created xsi:type="dcterms:W3CDTF">2023-03-12T18:01:50Z</dcterms:created>
  <dcterms:modified xsi:type="dcterms:W3CDTF">2024-01-18T19:51:25Z</dcterms:modified>
</cp:coreProperties>
</file>