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3" r:id="rId6"/>
    <p:sldId id="261" r:id="rId7"/>
    <p:sldId id="262" r:id="rId8"/>
    <p:sldId id="264" r:id="rId9"/>
    <p:sldId id="25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BDFF9-2DDA-C604-A6AA-E54C633814CA}" v="80" dt="2024-01-19T06:37:29.705"/>
    <p1510:client id="{2B60CFB0-F9E7-487A-B132-D37992C4ADFC}" v="548" dt="2024-01-18T22:14:52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Čápová" userId="S::l.capova@zschvaleticka.cz::2221a3e2-dd0e-402a-a9de-602272b5ea47" providerId="AD" clId="Web-{0A4BDFF9-2DDA-C604-A6AA-E54C633814CA}"/>
    <pc:docChg chg="modSld sldOrd">
      <pc:chgData name="Linda Čápová" userId="S::l.capova@zschvaleticka.cz::2221a3e2-dd0e-402a-a9de-602272b5ea47" providerId="AD" clId="Web-{0A4BDFF9-2DDA-C604-A6AA-E54C633814CA}" dt="2024-01-19T06:37:29.705" v="78" actId="1076"/>
      <pc:docMkLst>
        <pc:docMk/>
      </pc:docMkLst>
      <pc:sldChg chg="addSp delSp modSp mod setBg setClrOvrMap">
        <pc:chgData name="Linda Čápová" userId="S::l.capova@zschvaleticka.cz::2221a3e2-dd0e-402a-a9de-602272b5ea47" providerId="AD" clId="Web-{0A4BDFF9-2DDA-C604-A6AA-E54C633814CA}" dt="2024-01-19T06:36:00.092" v="70"/>
        <pc:sldMkLst>
          <pc:docMk/>
          <pc:sldMk cId="3799523001" sldId="256"/>
        </pc:sldMkLst>
        <pc:spChg chg="mod">
          <ac:chgData name="Linda Čápová" userId="S::l.capova@zschvaleticka.cz::2221a3e2-dd0e-402a-a9de-602272b5ea47" providerId="AD" clId="Web-{0A4BDFF9-2DDA-C604-A6AA-E54C633814CA}" dt="2024-01-19T06:36:00.092" v="70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Linda Čápová" userId="S::l.capova@zschvaleticka.cz::2221a3e2-dd0e-402a-a9de-602272b5ea47" providerId="AD" clId="Web-{0A4BDFF9-2DDA-C604-A6AA-E54C633814CA}" dt="2024-01-19T06:36:00.092" v="70"/>
          <ac:spMkLst>
            <pc:docMk/>
            <pc:sldMk cId="3799523001" sldId="256"/>
            <ac:spMk id="3" creationId="{00000000-0000-0000-0000-000000000000}"/>
          </ac:spMkLst>
        </pc:spChg>
        <pc:spChg chg="add">
          <ac:chgData name="Linda Čápová" userId="S::l.capova@zschvaleticka.cz::2221a3e2-dd0e-402a-a9de-602272b5ea47" providerId="AD" clId="Web-{0A4BDFF9-2DDA-C604-A6AA-E54C633814CA}" dt="2024-01-19T06:36:00.092" v="70"/>
          <ac:spMkLst>
            <pc:docMk/>
            <pc:sldMk cId="3799523001" sldId="256"/>
            <ac:spMk id="10" creationId="{71B2258F-86CA-4D4D-8270-BC05FCDEBFB3}"/>
          </ac:spMkLst>
        </pc:spChg>
        <pc:picChg chg="add del mod">
          <ac:chgData name="Linda Čápová" userId="S::l.capova@zschvaleticka.cz::2221a3e2-dd0e-402a-a9de-602272b5ea47" providerId="AD" clId="Web-{0A4BDFF9-2DDA-C604-A6AA-E54C633814CA}" dt="2024-01-19T06:34:35.824" v="68"/>
          <ac:picMkLst>
            <pc:docMk/>
            <pc:sldMk cId="3799523001" sldId="256"/>
            <ac:picMk id="4" creationId="{30B4BB16-B254-DA71-1FB4-3AC727B50289}"/>
          </ac:picMkLst>
        </pc:picChg>
        <pc:picChg chg="add mod ord">
          <ac:chgData name="Linda Čápová" userId="S::l.capova@zschvaleticka.cz::2221a3e2-dd0e-402a-a9de-602272b5ea47" providerId="AD" clId="Web-{0A4BDFF9-2DDA-C604-A6AA-E54C633814CA}" dt="2024-01-19T06:36:00.092" v="70"/>
          <ac:picMkLst>
            <pc:docMk/>
            <pc:sldMk cId="3799523001" sldId="256"/>
            <ac:picMk id="5" creationId="{DE363CB1-FE82-C55B-83EB-06E4A8167FD7}"/>
          </ac:picMkLst>
        </pc:picChg>
      </pc:sldChg>
      <pc:sldChg chg="ord">
        <pc:chgData name="Linda Čápová" userId="S::l.capova@zschvaleticka.cz::2221a3e2-dd0e-402a-a9de-602272b5ea47" providerId="AD" clId="Web-{0A4BDFF9-2DDA-C604-A6AA-E54C633814CA}" dt="2024-01-19T06:36:10.296" v="71"/>
        <pc:sldMkLst>
          <pc:docMk/>
          <pc:sldMk cId="2957912470" sldId="257"/>
        </pc:sldMkLst>
      </pc:sldChg>
      <pc:sldChg chg="modSp">
        <pc:chgData name="Linda Čápová" userId="S::l.capova@zschvaleticka.cz::2221a3e2-dd0e-402a-a9de-602272b5ea47" providerId="AD" clId="Web-{0A4BDFF9-2DDA-C604-A6AA-E54C633814CA}" dt="2024-01-19T06:19:27.759" v="33" actId="1076"/>
        <pc:sldMkLst>
          <pc:docMk/>
          <pc:sldMk cId="3219972043" sldId="261"/>
        </pc:sldMkLst>
        <pc:spChg chg="mod">
          <ac:chgData name="Linda Čápová" userId="S::l.capova@zschvaleticka.cz::2221a3e2-dd0e-402a-a9de-602272b5ea47" providerId="AD" clId="Web-{0A4BDFF9-2DDA-C604-A6AA-E54C633814CA}" dt="2024-01-19T06:19:27.759" v="33" actId="1076"/>
          <ac:spMkLst>
            <pc:docMk/>
            <pc:sldMk cId="3219972043" sldId="261"/>
            <ac:spMk id="2" creationId="{08E6549A-F289-8E0A-09D4-5F670F164940}"/>
          </ac:spMkLst>
        </pc:spChg>
        <pc:picChg chg="mod">
          <ac:chgData name="Linda Čápová" userId="S::l.capova@zschvaleticka.cz::2221a3e2-dd0e-402a-a9de-602272b5ea47" providerId="AD" clId="Web-{0A4BDFF9-2DDA-C604-A6AA-E54C633814CA}" dt="2024-01-19T06:18:20.147" v="10" actId="1076"/>
          <ac:picMkLst>
            <pc:docMk/>
            <pc:sldMk cId="3219972043" sldId="261"/>
            <ac:picMk id="4" creationId="{53A56B67-778C-0244-1925-5419838D70F0}"/>
          </ac:picMkLst>
        </pc:picChg>
      </pc:sldChg>
      <pc:sldChg chg="modSp">
        <pc:chgData name="Linda Čápová" userId="S::l.capova@zschvaleticka.cz::2221a3e2-dd0e-402a-a9de-602272b5ea47" providerId="AD" clId="Web-{0A4BDFF9-2DDA-C604-A6AA-E54C633814CA}" dt="2024-01-19T06:19:19.603" v="32" actId="1076"/>
        <pc:sldMkLst>
          <pc:docMk/>
          <pc:sldMk cId="2690877606" sldId="262"/>
        </pc:sldMkLst>
        <pc:spChg chg="mod">
          <ac:chgData name="Linda Čápová" userId="S::l.capova@zschvaleticka.cz::2221a3e2-dd0e-402a-a9de-602272b5ea47" providerId="AD" clId="Web-{0A4BDFF9-2DDA-C604-A6AA-E54C633814CA}" dt="2024-01-19T06:19:19.603" v="32" actId="1076"/>
          <ac:spMkLst>
            <pc:docMk/>
            <pc:sldMk cId="2690877606" sldId="262"/>
            <ac:spMk id="2" creationId="{5AAD1BC2-27AD-3A30-DD4B-B4109D770926}"/>
          </ac:spMkLst>
        </pc:spChg>
      </pc:sldChg>
      <pc:sldChg chg="modSp">
        <pc:chgData name="Linda Čápová" userId="S::l.capova@zschvaleticka.cz::2221a3e2-dd0e-402a-a9de-602272b5ea47" providerId="AD" clId="Web-{0A4BDFF9-2DDA-C604-A6AA-E54C633814CA}" dt="2024-01-19T06:18:10.225" v="9" actId="20577"/>
        <pc:sldMkLst>
          <pc:docMk/>
          <pc:sldMk cId="3081107986" sldId="263"/>
        </pc:sldMkLst>
        <pc:spChg chg="mod">
          <ac:chgData name="Linda Čápová" userId="S::l.capova@zschvaleticka.cz::2221a3e2-dd0e-402a-a9de-602272b5ea47" providerId="AD" clId="Web-{0A4BDFF9-2DDA-C604-A6AA-E54C633814CA}" dt="2024-01-19T06:18:10.225" v="9" actId="20577"/>
          <ac:spMkLst>
            <pc:docMk/>
            <pc:sldMk cId="3081107986" sldId="263"/>
            <ac:spMk id="2" creationId="{9C1ACA31-14D5-F9F0-EB23-870B766D2C64}"/>
          </ac:spMkLst>
        </pc:spChg>
      </pc:sldChg>
      <pc:sldChg chg="addSp modSp">
        <pc:chgData name="Linda Čápová" userId="S::l.capova@zschvaleticka.cz::2221a3e2-dd0e-402a-a9de-602272b5ea47" providerId="AD" clId="Web-{0A4BDFF9-2DDA-C604-A6AA-E54C633814CA}" dt="2024-01-19T06:37:29.705" v="78" actId="1076"/>
        <pc:sldMkLst>
          <pc:docMk/>
          <pc:sldMk cId="290842883" sldId="264"/>
        </pc:sldMkLst>
        <pc:spChg chg="mod">
          <ac:chgData name="Linda Čápová" userId="S::l.capova@zschvaleticka.cz::2221a3e2-dd0e-402a-a9de-602272b5ea47" providerId="AD" clId="Web-{0A4BDFF9-2DDA-C604-A6AA-E54C633814CA}" dt="2024-01-19T06:21:16.388" v="39" actId="20577"/>
          <ac:spMkLst>
            <pc:docMk/>
            <pc:sldMk cId="290842883" sldId="264"/>
            <ac:spMk id="2" creationId="{7C4F97D8-6B56-F45C-5067-36A1E4C99B23}"/>
          </ac:spMkLst>
        </pc:spChg>
        <pc:spChg chg="mod">
          <ac:chgData name="Linda Čápová" userId="S::l.capova@zschvaleticka.cz::2221a3e2-dd0e-402a-a9de-602272b5ea47" providerId="AD" clId="Web-{0A4BDFF9-2DDA-C604-A6AA-E54C633814CA}" dt="2024-01-19T06:24:20.051" v="66" actId="20577"/>
          <ac:spMkLst>
            <pc:docMk/>
            <pc:sldMk cId="290842883" sldId="264"/>
            <ac:spMk id="3" creationId="{D8A6F766-3C35-869B-39F5-8021A3066811}"/>
          </ac:spMkLst>
        </pc:spChg>
        <pc:picChg chg="add mod">
          <ac:chgData name="Linda Čápová" userId="S::l.capova@zschvaleticka.cz::2221a3e2-dd0e-402a-a9de-602272b5ea47" providerId="AD" clId="Web-{0A4BDFF9-2DDA-C604-A6AA-E54C633814CA}" dt="2024-01-19T06:37:29.705" v="78" actId="1076"/>
          <ac:picMkLst>
            <pc:docMk/>
            <pc:sldMk cId="290842883" sldId="264"/>
            <ac:picMk id="4" creationId="{FCF600F7-B42E-33A9-CDDD-4A1B4C29DC18}"/>
          </ac:picMkLst>
        </pc:picChg>
      </pc:sldChg>
    </pc:docChg>
  </pc:docChgLst>
  <pc:docChgLst>
    <pc:chgData name="Linda Čápová" userId="S::l.capova@zschvaleticka.cz::2221a3e2-dd0e-402a-a9de-602272b5ea47" providerId="AD" clId="Web-{2B60CFB0-F9E7-487A-B132-D37992C4ADFC}"/>
    <pc:docChg chg="addSld modSld">
      <pc:chgData name="Linda Čápová" userId="S::l.capova@zschvaleticka.cz::2221a3e2-dd0e-402a-a9de-602272b5ea47" providerId="AD" clId="Web-{2B60CFB0-F9E7-487A-B132-D37992C4ADFC}" dt="2024-01-18T22:14:49.562" v="525" actId="20577"/>
      <pc:docMkLst>
        <pc:docMk/>
      </pc:docMkLst>
      <pc:sldChg chg="modSp">
        <pc:chgData name="Linda Čápová" userId="S::l.capova@zschvaleticka.cz::2221a3e2-dd0e-402a-a9de-602272b5ea47" providerId="AD" clId="Web-{2B60CFB0-F9E7-487A-B132-D37992C4ADFC}" dt="2024-01-18T20:31:20.854" v="15" actId="20577"/>
        <pc:sldMkLst>
          <pc:docMk/>
          <pc:sldMk cId="3799523001" sldId="256"/>
        </pc:sldMkLst>
        <pc:spChg chg="mod">
          <ac:chgData name="Linda Čápová" userId="S::l.capova@zschvaleticka.cz::2221a3e2-dd0e-402a-a9de-602272b5ea47" providerId="AD" clId="Web-{2B60CFB0-F9E7-487A-B132-D37992C4ADFC}" dt="2024-01-18T20:31:20.854" v="15" actId="2057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Linda Čápová" userId="S::l.capova@zschvaleticka.cz::2221a3e2-dd0e-402a-a9de-602272b5ea47" providerId="AD" clId="Web-{2B60CFB0-F9E7-487A-B132-D37992C4ADFC}" dt="2024-01-18T20:30:49.291" v="13" actId="20577"/>
          <ac:spMkLst>
            <pc:docMk/>
            <pc:sldMk cId="3799523001" sldId="256"/>
            <ac:spMk id="3" creationId="{00000000-0000-0000-0000-000000000000}"/>
          </ac:spMkLst>
        </pc:spChg>
      </pc:sldChg>
      <pc:sldChg chg="addSp delSp modSp new mod setBg">
        <pc:chgData name="Linda Čápová" userId="S::l.capova@zschvaleticka.cz::2221a3e2-dd0e-402a-a9de-602272b5ea47" providerId="AD" clId="Web-{2B60CFB0-F9E7-487A-B132-D37992C4ADFC}" dt="2024-01-18T21:40:11.054" v="403" actId="20577"/>
        <pc:sldMkLst>
          <pc:docMk/>
          <pc:sldMk cId="2957912470" sldId="257"/>
        </pc:sldMkLst>
        <pc:spChg chg="mod">
          <ac:chgData name="Linda Čápová" userId="S::l.capova@zschvaleticka.cz::2221a3e2-dd0e-402a-a9de-602272b5ea47" providerId="AD" clId="Web-{2B60CFB0-F9E7-487A-B132-D37992C4ADFC}" dt="2024-01-18T20:57:14.900" v="226"/>
          <ac:spMkLst>
            <pc:docMk/>
            <pc:sldMk cId="2957912470" sldId="257"/>
            <ac:spMk id="2" creationId="{07A5789A-43EF-45EB-B81E-81FBDF58FC59}"/>
          </ac:spMkLst>
        </pc:spChg>
        <pc:spChg chg="mod">
          <ac:chgData name="Linda Čápová" userId="S::l.capova@zschvaleticka.cz::2221a3e2-dd0e-402a-a9de-602272b5ea47" providerId="AD" clId="Web-{2B60CFB0-F9E7-487A-B132-D37992C4ADFC}" dt="2024-01-18T21:40:11.054" v="403" actId="20577"/>
          <ac:spMkLst>
            <pc:docMk/>
            <pc:sldMk cId="2957912470" sldId="257"/>
            <ac:spMk id="3" creationId="{E1268E9C-8A8E-59E2-0666-57789DF32570}"/>
          </ac:spMkLst>
        </pc:spChg>
        <pc:spChg chg="add">
          <ac:chgData name="Linda Čápová" userId="S::l.capova@zschvaleticka.cz::2221a3e2-dd0e-402a-a9de-602272b5ea47" providerId="AD" clId="Web-{2B60CFB0-F9E7-487A-B132-D37992C4ADFC}" dt="2024-01-18T20:57:14.900" v="226"/>
          <ac:spMkLst>
            <pc:docMk/>
            <pc:sldMk cId="2957912470" sldId="257"/>
            <ac:spMk id="6" creationId="{04812C46-200A-4DEB-A05E-3ED6C68C2387}"/>
          </ac:spMkLst>
        </pc:spChg>
        <pc:spChg chg="add">
          <ac:chgData name="Linda Čápová" userId="S::l.capova@zschvaleticka.cz::2221a3e2-dd0e-402a-a9de-602272b5ea47" providerId="AD" clId="Web-{2B60CFB0-F9E7-487A-B132-D37992C4ADFC}" dt="2024-01-18T20:57:14.900" v="226"/>
          <ac:spMkLst>
            <pc:docMk/>
            <pc:sldMk cId="2957912470" sldId="257"/>
            <ac:spMk id="7" creationId="{D1EA859B-E555-4109-94F3-6700E046E008}"/>
          </ac:spMkLst>
        </pc:spChg>
        <pc:spChg chg="add del">
          <ac:chgData name="Linda Čápová" userId="S::l.capova@zschvaleticka.cz::2221a3e2-dd0e-402a-a9de-602272b5ea47" providerId="AD" clId="Web-{2B60CFB0-F9E7-487A-B132-D37992C4ADFC}" dt="2024-01-18T20:55:56.741" v="217"/>
          <ac:spMkLst>
            <pc:docMk/>
            <pc:sldMk cId="2957912470" sldId="257"/>
            <ac:spMk id="9" creationId="{4F7EBAE4-9945-4473-9E34-B2C66EA0F03D}"/>
          </ac:spMkLst>
        </pc:spChg>
        <pc:spChg chg="add del">
          <ac:chgData name="Linda Čápová" userId="S::l.capova@zschvaleticka.cz::2221a3e2-dd0e-402a-a9de-602272b5ea47" providerId="AD" clId="Web-{2B60CFB0-F9E7-487A-B132-D37992C4ADFC}" dt="2024-01-18T20:55:56.741" v="217"/>
          <ac:spMkLst>
            <pc:docMk/>
            <pc:sldMk cId="2957912470" sldId="257"/>
            <ac:spMk id="11" creationId="{70BEB1E7-2F88-40BC-B73D-42E5B6F80BFC}"/>
          </ac:spMkLst>
        </pc:spChg>
        <pc:spChg chg="add del">
          <ac:chgData name="Linda Čápová" userId="S::l.capova@zschvaleticka.cz::2221a3e2-dd0e-402a-a9de-602272b5ea47" providerId="AD" clId="Web-{2B60CFB0-F9E7-487A-B132-D37992C4ADFC}" dt="2024-01-18T20:55:56.741" v="217"/>
          <ac:spMkLst>
            <pc:docMk/>
            <pc:sldMk cId="2957912470" sldId="257"/>
            <ac:spMk id="13" creationId="{A7B99495-F43F-4D80-A44F-2CB4764EB90B}"/>
          </ac:spMkLst>
        </pc:spChg>
        <pc:spChg chg="add del">
          <ac:chgData name="Linda Čápová" userId="S::l.capova@zschvaleticka.cz::2221a3e2-dd0e-402a-a9de-602272b5ea47" providerId="AD" clId="Web-{2B60CFB0-F9E7-487A-B132-D37992C4ADFC}" dt="2024-01-18T20:56:38.055" v="225"/>
          <ac:spMkLst>
            <pc:docMk/>
            <pc:sldMk cId="2957912470" sldId="257"/>
            <ac:spMk id="15" creationId="{743AA782-23D1-4521-8CAD-47662984AA08}"/>
          </ac:spMkLst>
        </pc:spChg>
        <pc:spChg chg="add del">
          <ac:chgData name="Linda Čápová" userId="S::l.capova@zschvaleticka.cz::2221a3e2-dd0e-402a-a9de-602272b5ea47" providerId="AD" clId="Web-{2B60CFB0-F9E7-487A-B132-D37992C4ADFC}" dt="2024-01-18T20:56:38.055" v="225"/>
          <ac:spMkLst>
            <pc:docMk/>
            <pc:sldMk cId="2957912470" sldId="257"/>
            <ac:spMk id="16" creationId="{650D18FE-0824-4A46-B22C-A86B52E5780A}"/>
          </ac:spMkLst>
        </pc:spChg>
        <pc:spChg chg="add del">
          <ac:chgData name="Linda Čápová" userId="S::l.capova@zschvaleticka.cz::2221a3e2-dd0e-402a-a9de-602272b5ea47" providerId="AD" clId="Web-{2B60CFB0-F9E7-487A-B132-D37992C4ADFC}" dt="2024-01-18T20:56:34.399" v="222"/>
          <ac:spMkLst>
            <pc:docMk/>
            <pc:sldMk cId="2957912470" sldId="257"/>
            <ac:spMk id="21" creationId="{4F7EBAE4-9945-4473-9E34-B2C66EA0F03D}"/>
          </ac:spMkLst>
        </pc:spChg>
        <pc:spChg chg="add del">
          <ac:chgData name="Linda Čápová" userId="S::l.capova@zschvaleticka.cz::2221a3e2-dd0e-402a-a9de-602272b5ea47" providerId="AD" clId="Web-{2B60CFB0-F9E7-487A-B132-D37992C4ADFC}" dt="2024-01-18T20:56:34.399" v="222"/>
          <ac:spMkLst>
            <pc:docMk/>
            <pc:sldMk cId="2957912470" sldId="257"/>
            <ac:spMk id="23" creationId="{70BEB1E7-2F88-40BC-B73D-42E5B6F80BFC}"/>
          </ac:spMkLst>
        </pc:spChg>
        <pc:spChg chg="add del">
          <ac:chgData name="Linda Čápová" userId="S::l.capova@zschvaleticka.cz::2221a3e2-dd0e-402a-a9de-602272b5ea47" providerId="AD" clId="Web-{2B60CFB0-F9E7-487A-B132-D37992C4ADFC}" dt="2024-01-18T20:56:34.399" v="222"/>
          <ac:spMkLst>
            <pc:docMk/>
            <pc:sldMk cId="2957912470" sldId="257"/>
            <ac:spMk id="25" creationId="{A7B99495-F43F-4D80-A44F-2CB4764EB90B}"/>
          </ac:spMkLst>
        </pc:spChg>
        <pc:picChg chg="add mod ord modCrop">
          <ac:chgData name="Linda Čápová" userId="S::l.capova@zschvaleticka.cz::2221a3e2-dd0e-402a-a9de-602272b5ea47" providerId="AD" clId="Web-{2B60CFB0-F9E7-487A-B132-D37992C4ADFC}" dt="2024-01-18T20:57:14.900" v="226"/>
          <ac:picMkLst>
            <pc:docMk/>
            <pc:sldMk cId="2957912470" sldId="257"/>
            <ac:picMk id="4" creationId="{E1B808EE-AFD0-4641-B73D-66FDAFB70A90}"/>
          </ac:picMkLst>
        </pc:picChg>
      </pc:sldChg>
      <pc:sldChg chg="addSp delSp modSp new mod setBg">
        <pc:chgData name="Linda Čápová" userId="S::l.capova@zschvaleticka.cz::2221a3e2-dd0e-402a-a9de-602272b5ea47" providerId="AD" clId="Web-{2B60CFB0-F9E7-487A-B132-D37992C4ADFC}" dt="2024-01-18T21:34:59.154" v="343" actId="1076"/>
        <pc:sldMkLst>
          <pc:docMk/>
          <pc:sldMk cId="1531402436" sldId="258"/>
        </pc:sldMkLst>
        <pc:spChg chg="mod">
          <ac:chgData name="Linda Čápová" userId="S::l.capova@zschvaleticka.cz::2221a3e2-dd0e-402a-a9de-602272b5ea47" providerId="AD" clId="Web-{2B60CFB0-F9E7-487A-B132-D37992C4ADFC}" dt="2024-01-18T21:34:59.154" v="343" actId="1076"/>
          <ac:spMkLst>
            <pc:docMk/>
            <pc:sldMk cId="1531402436" sldId="258"/>
            <ac:spMk id="2" creationId="{FDEE0B25-DE92-AE68-8F19-7FFD32572EE3}"/>
          </ac:spMkLst>
        </pc:spChg>
        <pc:spChg chg="mod">
          <ac:chgData name="Linda Čápová" userId="S::l.capova@zschvaleticka.cz::2221a3e2-dd0e-402a-a9de-602272b5ea47" providerId="AD" clId="Web-{2B60CFB0-F9E7-487A-B132-D37992C4ADFC}" dt="2024-01-18T21:34:55.076" v="342" actId="1076"/>
          <ac:spMkLst>
            <pc:docMk/>
            <pc:sldMk cId="1531402436" sldId="258"/>
            <ac:spMk id="3" creationId="{C32F0047-7F96-D526-3C59-9564A172A581}"/>
          </ac:spMkLst>
        </pc:spChg>
        <pc:spChg chg="add">
          <ac:chgData name="Linda Čápová" userId="S::l.capova@zschvaleticka.cz::2221a3e2-dd0e-402a-a9de-602272b5ea47" providerId="AD" clId="Web-{2B60CFB0-F9E7-487A-B132-D37992C4ADFC}" dt="2024-01-18T21:34:44.325" v="340"/>
          <ac:spMkLst>
            <pc:docMk/>
            <pc:sldMk cId="1531402436" sldId="258"/>
            <ac:spMk id="16" creationId="{04812C46-200A-4DEB-A05E-3ED6C68C2387}"/>
          </ac:spMkLst>
        </pc:spChg>
        <pc:spChg chg="add">
          <ac:chgData name="Linda Čápová" userId="S::l.capova@zschvaleticka.cz::2221a3e2-dd0e-402a-a9de-602272b5ea47" providerId="AD" clId="Web-{2B60CFB0-F9E7-487A-B132-D37992C4ADFC}" dt="2024-01-18T21:34:44.325" v="340"/>
          <ac:spMkLst>
            <pc:docMk/>
            <pc:sldMk cId="1531402436" sldId="258"/>
            <ac:spMk id="18" creationId="{D1EA859B-E555-4109-94F3-6700E046E008}"/>
          </ac:spMkLst>
        </pc:spChg>
        <pc:grpChg chg="add del">
          <ac:chgData name="Linda Čápová" userId="S::l.capova@zschvaleticka.cz::2221a3e2-dd0e-402a-a9de-602272b5ea47" providerId="AD" clId="Web-{2B60CFB0-F9E7-487A-B132-D37992C4ADFC}" dt="2024-01-18T21:34:44.325" v="340"/>
          <ac:grpSpMkLst>
            <pc:docMk/>
            <pc:sldMk cId="1531402436" sldId="258"/>
            <ac:grpSpMk id="9" creationId="{3AFCAD34-1AFC-BC1A-F6B2-C34C63912EAB}"/>
          </ac:grpSpMkLst>
        </pc:grpChg>
        <pc:picChg chg="add del mod">
          <ac:chgData name="Linda Čápová" userId="S::l.capova@zschvaleticka.cz::2221a3e2-dd0e-402a-a9de-602272b5ea47" providerId="AD" clId="Web-{2B60CFB0-F9E7-487A-B132-D37992C4ADFC}" dt="2024-01-18T21:34:19.528" v="338"/>
          <ac:picMkLst>
            <pc:docMk/>
            <pc:sldMk cId="1531402436" sldId="258"/>
            <ac:picMk id="4" creationId="{146CF8FE-391D-1D2D-12CC-9FA9D6157BE0}"/>
          </ac:picMkLst>
        </pc:picChg>
        <pc:picChg chg="add mod ord">
          <ac:chgData name="Linda Čápová" userId="S::l.capova@zschvaleticka.cz::2221a3e2-dd0e-402a-a9de-602272b5ea47" providerId="AD" clId="Web-{2B60CFB0-F9E7-487A-B132-D37992C4ADFC}" dt="2024-01-18T21:34:44.325" v="340"/>
          <ac:picMkLst>
            <pc:docMk/>
            <pc:sldMk cId="1531402436" sldId="258"/>
            <ac:picMk id="5" creationId="{80114A79-58C3-FE6B-17FF-3BA8BDBDCBFE}"/>
          </ac:picMkLst>
        </pc:picChg>
      </pc:sldChg>
      <pc:sldChg chg="modSp new">
        <pc:chgData name="Linda Čápová" userId="S::l.capova@zschvaleticka.cz::2221a3e2-dd0e-402a-a9de-602272b5ea47" providerId="AD" clId="Web-{2B60CFB0-F9E7-487A-B132-D37992C4ADFC}" dt="2024-01-18T22:07:40.049" v="500" actId="20577"/>
        <pc:sldMkLst>
          <pc:docMk/>
          <pc:sldMk cId="117984216" sldId="259"/>
        </pc:sldMkLst>
        <pc:spChg chg="mod">
          <ac:chgData name="Linda Čápová" userId="S::l.capova@zschvaleticka.cz::2221a3e2-dd0e-402a-a9de-602272b5ea47" providerId="AD" clId="Web-{2B60CFB0-F9E7-487A-B132-D37992C4ADFC}" dt="2024-01-18T22:07:40.049" v="500" actId="20577"/>
          <ac:spMkLst>
            <pc:docMk/>
            <pc:sldMk cId="117984216" sldId="259"/>
            <ac:spMk id="2" creationId="{9BD4BE91-DE32-5185-9C29-7EBAD437E4B4}"/>
          </ac:spMkLst>
        </pc:spChg>
        <pc:spChg chg="mod">
          <ac:chgData name="Linda Čápová" userId="S::l.capova@zschvaleticka.cz::2221a3e2-dd0e-402a-a9de-602272b5ea47" providerId="AD" clId="Web-{2B60CFB0-F9E7-487A-B132-D37992C4ADFC}" dt="2024-01-18T21:58:56.284" v="475" actId="20577"/>
          <ac:spMkLst>
            <pc:docMk/>
            <pc:sldMk cId="117984216" sldId="259"/>
            <ac:spMk id="3" creationId="{738B1E16-5E49-C37A-7191-A8159972605F}"/>
          </ac:spMkLst>
        </pc:spChg>
      </pc:sldChg>
      <pc:sldChg chg="addSp delSp modSp new mod setBg">
        <pc:chgData name="Linda Čápová" userId="S::l.capova@zschvaleticka.cz::2221a3e2-dd0e-402a-a9de-602272b5ea47" providerId="AD" clId="Web-{2B60CFB0-F9E7-487A-B132-D37992C4ADFC}" dt="2024-01-18T22:11:54.697" v="514"/>
        <pc:sldMkLst>
          <pc:docMk/>
          <pc:sldMk cId="1256248832" sldId="260"/>
        </pc:sldMkLst>
        <pc:spChg chg="mod">
          <ac:chgData name="Linda Čápová" userId="S::l.capova@zschvaleticka.cz::2221a3e2-dd0e-402a-a9de-602272b5ea47" providerId="AD" clId="Web-{2B60CFB0-F9E7-487A-B132-D37992C4ADFC}" dt="2024-01-18T22:11:54.697" v="514"/>
          <ac:spMkLst>
            <pc:docMk/>
            <pc:sldMk cId="1256248832" sldId="260"/>
            <ac:spMk id="2" creationId="{17C2D3C8-ECFC-7D9F-E31B-3B10F61B9F56}"/>
          </ac:spMkLst>
        </pc:spChg>
        <pc:spChg chg="mod">
          <ac:chgData name="Linda Čápová" userId="S::l.capova@zschvaleticka.cz::2221a3e2-dd0e-402a-a9de-602272b5ea47" providerId="AD" clId="Web-{2B60CFB0-F9E7-487A-B132-D37992C4ADFC}" dt="2024-01-18T22:11:54.697" v="514"/>
          <ac:spMkLst>
            <pc:docMk/>
            <pc:sldMk cId="1256248832" sldId="260"/>
            <ac:spMk id="3" creationId="{C59BFA34-0C7A-EA6F-C54B-BC276A5E9606}"/>
          </ac:spMkLst>
        </pc:spChg>
        <pc:spChg chg="add">
          <ac:chgData name="Linda Čápová" userId="S::l.capova@zschvaleticka.cz::2221a3e2-dd0e-402a-a9de-602272b5ea47" providerId="AD" clId="Web-{2B60CFB0-F9E7-487A-B132-D37992C4ADFC}" dt="2024-01-18T22:11:54.697" v="514"/>
          <ac:spMkLst>
            <pc:docMk/>
            <pc:sldMk cId="1256248832" sldId="260"/>
            <ac:spMk id="11" creationId="{96CF2A2B-0745-440C-9224-C5C6A0A4286F}"/>
          </ac:spMkLst>
        </pc:spChg>
        <pc:spChg chg="add">
          <ac:chgData name="Linda Čápová" userId="S::l.capova@zschvaleticka.cz::2221a3e2-dd0e-402a-a9de-602272b5ea47" providerId="AD" clId="Web-{2B60CFB0-F9E7-487A-B132-D37992C4ADFC}" dt="2024-01-18T22:11:54.697" v="514"/>
          <ac:spMkLst>
            <pc:docMk/>
            <pc:sldMk cId="1256248832" sldId="260"/>
            <ac:spMk id="13" creationId="{75BE6D6B-84C9-4D2B-97EB-773B7369EF82}"/>
          </ac:spMkLst>
        </pc:spChg>
        <pc:picChg chg="add del mod">
          <ac:chgData name="Linda Čápová" userId="S::l.capova@zschvaleticka.cz::2221a3e2-dd0e-402a-a9de-602272b5ea47" providerId="AD" clId="Web-{2B60CFB0-F9E7-487A-B132-D37992C4ADFC}" dt="2024-01-18T22:02:15.852" v="476"/>
          <ac:picMkLst>
            <pc:docMk/>
            <pc:sldMk cId="1256248832" sldId="260"/>
            <ac:picMk id="4" creationId="{3C1C81AA-3426-820E-61E4-60A165AE44F2}"/>
          </ac:picMkLst>
        </pc:picChg>
        <pc:picChg chg="add del mod">
          <ac:chgData name="Linda Čápová" userId="S::l.capova@zschvaleticka.cz::2221a3e2-dd0e-402a-a9de-602272b5ea47" providerId="AD" clId="Web-{2B60CFB0-F9E7-487A-B132-D37992C4ADFC}" dt="2024-01-18T22:02:39.947" v="480"/>
          <ac:picMkLst>
            <pc:docMk/>
            <pc:sldMk cId="1256248832" sldId="260"/>
            <ac:picMk id="5" creationId="{0878F7DD-C990-014F-8AC6-ED4D049DD82C}"/>
          </ac:picMkLst>
        </pc:picChg>
        <pc:picChg chg="add mod ord">
          <ac:chgData name="Linda Čápová" userId="S::l.capova@zschvaleticka.cz::2221a3e2-dd0e-402a-a9de-602272b5ea47" providerId="AD" clId="Web-{2B60CFB0-F9E7-487A-B132-D37992C4ADFC}" dt="2024-01-18T22:11:54.697" v="514"/>
          <ac:picMkLst>
            <pc:docMk/>
            <pc:sldMk cId="1256248832" sldId="260"/>
            <ac:picMk id="6" creationId="{986F94A0-10AA-A1F1-0B10-927F3C34E832}"/>
          </ac:picMkLst>
        </pc:picChg>
      </pc:sldChg>
      <pc:sldChg chg="addSp delSp modSp new">
        <pc:chgData name="Linda Čápová" userId="S::l.capova@zschvaleticka.cz::2221a3e2-dd0e-402a-a9de-602272b5ea47" providerId="AD" clId="Web-{2B60CFB0-F9E7-487A-B132-D37992C4ADFC}" dt="2024-01-18T21:50:03.291" v="432" actId="1076"/>
        <pc:sldMkLst>
          <pc:docMk/>
          <pc:sldMk cId="3219972043" sldId="261"/>
        </pc:sldMkLst>
        <pc:spChg chg="mod">
          <ac:chgData name="Linda Čápová" userId="S::l.capova@zschvaleticka.cz::2221a3e2-dd0e-402a-a9de-602272b5ea47" providerId="AD" clId="Web-{2B60CFB0-F9E7-487A-B132-D37992C4ADFC}" dt="2024-01-18T21:49:53.228" v="426" actId="1076"/>
          <ac:spMkLst>
            <pc:docMk/>
            <pc:sldMk cId="3219972043" sldId="261"/>
            <ac:spMk id="2" creationId="{08E6549A-F289-8E0A-09D4-5F670F164940}"/>
          </ac:spMkLst>
        </pc:spChg>
        <pc:spChg chg="del">
          <ac:chgData name="Linda Čápová" userId="S::l.capova@zschvaleticka.cz::2221a3e2-dd0e-402a-a9de-602272b5ea47" providerId="AD" clId="Web-{2B60CFB0-F9E7-487A-B132-D37992C4ADFC}" dt="2024-01-18T21:48:29.600" v="412"/>
          <ac:spMkLst>
            <pc:docMk/>
            <pc:sldMk cId="3219972043" sldId="261"/>
            <ac:spMk id="3" creationId="{AAC4E620-8357-5F5E-F0D6-2F83D9E699E0}"/>
          </ac:spMkLst>
        </pc:spChg>
        <pc:picChg chg="add mod">
          <ac:chgData name="Linda Čápová" userId="S::l.capova@zschvaleticka.cz::2221a3e2-dd0e-402a-a9de-602272b5ea47" providerId="AD" clId="Web-{2B60CFB0-F9E7-487A-B132-D37992C4ADFC}" dt="2024-01-18T21:49:56.275" v="427" actId="1076"/>
          <ac:picMkLst>
            <pc:docMk/>
            <pc:sldMk cId="3219972043" sldId="261"/>
            <ac:picMk id="4" creationId="{53A56B67-778C-0244-1925-5419838D70F0}"/>
          </ac:picMkLst>
        </pc:picChg>
        <pc:picChg chg="add mod">
          <ac:chgData name="Linda Čápová" userId="S::l.capova@zschvaleticka.cz::2221a3e2-dd0e-402a-a9de-602272b5ea47" providerId="AD" clId="Web-{2B60CFB0-F9E7-487A-B132-D37992C4ADFC}" dt="2024-01-18T21:50:03.291" v="432" actId="1076"/>
          <ac:picMkLst>
            <pc:docMk/>
            <pc:sldMk cId="3219972043" sldId="261"/>
            <ac:picMk id="5" creationId="{8E17E36E-8431-3405-7C2B-4FEC7EA3C820}"/>
          </ac:picMkLst>
        </pc:picChg>
      </pc:sldChg>
      <pc:sldChg chg="addSp modSp new mod setBg">
        <pc:chgData name="Linda Čápová" userId="S::l.capova@zschvaleticka.cz::2221a3e2-dd0e-402a-a9de-602272b5ea47" providerId="AD" clId="Web-{2B60CFB0-F9E7-487A-B132-D37992C4ADFC}" dt="2024-01-18T22:13:44.888" v="520" actId="20577"/>
        <pc:sldMkLst>
          <pc:docMk/>
          <pc:sldMk cId="2690877606" sldId="262"/>
        </pc:sldMkLst>
        <pc:spChg chg="mod">
          <ac:chgData name="Linda Čápová" userId="S::l.capova@zschvaleticka.cz::2221a3e2-dd0e-402a-a9de-602272b5ea47" providerId="AD" clId="Web-{2B60CFB0-F9E7-487A-B132-D37992C4ADFC}" dt="2024-01-18T21:55:20.652" v="463" actId="1076"/>
          <ac:spMkLst>
            <pc:docMk/>
            <pc:sldMk cId="2690877606" sldId="262"/>
            <ac:spMk id="2" creationId="{5AAD1BC2-27AD-3A30-DD4B-B4109D770926}"/>
          </ac:spMkLst>
        </pc:spChg>
        <pc:spChg chg="mod">
          <ac:chgData name="Linda Čápová" userId="S::l.capova@zschvaleticka.cz::2221a3e2-dd0e-402a-a9de-602272b5ea47" providerId="AD" clId="Web-{2B60CFB0-F9E7-487A-B132-D37992C4ADFC}" dt="2024-01-18T22:13:44.888" v="520" actId="20577"/>
          <ac:spMkLst>
            <pc:docMk/>
            <pc:sldMk cId="2690877606" sldId="262"/>
            <ac:spMk id="3" creationId="{FC35A36A-3223-2E7A-E5BB-30AEE265D4C7}"/>
          </ac:spMkLst>
        </pc:spChg>
        <pc:grpChg chg="add">
          <ac:chgData name="Linda Čápová" userId="S::l.capova@zschvaleticka.cz::2221a3e2-dd0e-402a-a9de-602272b5ea47" providerId="AD" clId="Web-{2B60CFB0-F9E7-487A-B132-D37992C4ADFC}" dt="2024-01-18T21:54:37.964" v="456"/>
          <ac:grpSpMkLst>
            <pc:docMk/>
            <pc:sldMk cId="2690877606" sldId="262"/>
            <ac:grpSpMk id="9" creationId="{3AFCAD34-1AFC-BC1A-F6B2-C34C63912EAB}"/>
          </ac:grpSpMkLst>
        </pc:grpChg>
        <pc:picChg chg="add mod">
          <ac:chgData name="Linda Čápová" userId="S::l.capova@zschvaleticka.cz::2221a3e2-dd0e-402a-a9de-602272b5ea47" providerId="AD" clId="Web-{2B60CFB0-F9E7-487A-B132-D37992C4ADFC}" dt="2024-01-18T21:54:37.964" v="456"/>
          <ac:picMkLst>
            <pc:docMk/>
            <pc:sldMk cId="2690877606" sldId="262"/>
            <ac:picMk id="4" creationId="{C82308E2-3F11-81F6-377E-EA241F822AAA}"/>
          </ac:picMkLst>
        </pc:picChg>
      </pc:sldChg>
      <pc:sldChg chg="addSp delSp modSp new">
        <pc:chgData name="Linda Čápová" userId="S::l.capova@zschvaleticka.cz::2221a3e2-dd0e-402a-a9de-602272b5ea47" providerId="AD" clId="Web-{2B60CFB0-F9E7-487A-B132-D37992C4ADFC}" dt="2024-01-18T22:10:46.867" v="512" actId="1076"/>
        <pc:sldMkLst>
          <pc:docMk/>
          <pc:sldMk cId="3081107986" sldId="263"/>
        </pc:sldMkLst>
        <pc:spChg chg="mod">
          <ac:chgData name="Linda Čápová" userId="S::l.capova@zschvaleticka.cz::2221a3e2-dd0e-402a-a9de-602272b5ea47" providerId="AD" clId="Web-{2B60CFB0-F9E7-487A-B132-D37992C4ADFC}" dt="2024-01-18T22:10:39.570" v="508" actId="1076"/>
          <ac:spMkLst>
            <pc:docMk/>
            <pc:sldMk cId="3081107986" sldId="263"/>
            <ac:spMk id="2" creationId="{9C1ACA31-14D5-F9F0-EB23-870B766D2C64}"/>
          </ac:spMkLst>
        </pc:spChg>
        <pc:spChg chg="del">
          <ac:chgData name="Linda Čápová" userId="S::l.capova@zschvaleticka.cz::2221a3e2-dd0e-402a-a9de-602272b5ea47" providerId="AD" clId="Web-{2B60CFB0-F9E7-487A-B132-D37992C4ADFC}" dt="2024-01-18T22:02:51.353" v="486"/>
          <ac:spMkLst>
            <pc:docMk/>
            <pc:sldMk cId="3081107986" sldId="263"/>
            <ac:spMk id="3" creationId="{B2D6D692-81A7-6E7E-DD28-D8A7A5DAC0EB}"/>
          </ac:spMkLst>
        </pc:spChg>
        <pc:picChg chg="add mod">
          <ac:chgData name="Linda Čápová" userId="S::l.capova@zschvaleticka.cz::2221a3e2-dd0e-402a-a9de-602272b5ea47" providerId="AD" clId="Web-{2B60CFB0-F9E7-487A-B132-D37992C4ADFC}" dt="2024-01-18T22:10:41.805" v="509" actId="1076"/>
          <ac:picMkLst>
            <pc:docMk/>
            <pc:sldMk cId="3081107986" sldId="263"/>
            <ac:picMk id="4" creationId="{2C1AA631-7DE8-B9AC-C889-42E51BBA04E8}"/>
          </ac:picMkLst>
        </pc:picChg>
        <pc:picChg chg="add mod">
          <ac:chgData name="Linda Čápová" userId="S::l.capova@zschvaleticka.cz::2221a3e2-dd0e-402a-a9de-602272b5ea47" providerId="AD" clId="Web-{2B60CFB0-F9E7-487A-B132-D37992C4ADFC}" dt="2024-01-18T22:10:46.867" v="512" actId="1076"/>
          <ac:picMkLst>
            <pc:docMk/>
            <pc:sldMk cId="3081107986" sldId="263"/>
            <ac:picMk id="5" creationId="{4EB239EE-8FB9-6CBB-3273-4150BA00A03E}"/>
          </ac:picMkLst>
        </pc:picChg>
      </pc:sldChg>
      <pc:sldChg chg="modSp new">
        <pc:chgData name="Linda Čápová" userId="S::l.capova@zschvaleticka.cz::2221a3e2-dd0e-402a-a9de-602272b5ea47" providerId="AD" clId="Web-{2B60CFB0-F9E7-487A-B132-D37992C4ADFC}" dt="2024-01-18T22:14:49.562" v="525" actId="20577"/>
        <pc:sldMkLst>
          <pc:docMk/>
          <pc:sldMk cId="290842883" sldId="264"/>
        </pc:sldMkLst>
        <pc:spChg chg="mod">
          <ac:chgData name="Linda Čápová" userId="S::l.capova@zschvaleticka.cz::2221a3e2-dd0e-402a-a9de-602272b5ea47" providerId="AD" clId="Web-{2B60CFB0-F9E7-487A-B132-D37992C4ADFC}" dt="2024-01-18T22:14:49.562" v="525" actId="20577"/>
          <ac:spMkLst>
            <pc:docMk/>
            <pc:sldMk cId="290842883" sldId="264"/>
            <ac:spMk id="2" creationId="{7C4F97D8-6B56-F45C-5067-36A1E4C99B2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Japanese_langua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Natural Wonders Of Japan | Travel Guide | SCTI NZ">
            <a:extLst>
              <a:ext uri="{FF2B5EF4-FFF2-40B4-BE49-F238E27FC236}">
                <a16:creationId xmlns:a16="http://schemas.microsoft.com/office/drawing/2014/main" id="{DE363CB1-FE82-C55B-83EB-06E4A8167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666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Japanese language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Linda Čápová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The Ultimate Japan Itinerary for 2024: From 1 to 3 Weeks">
            <a:extLst>
              <a:ext uri="{FF2B5EF4-FFF2-40B4-BE49-F238E27FC236}">
                <a16:creationId xmlns:a16="http://schemas.microsoft.com/office/drawing/2014/main" id="{80114A79-58C3-FE6B-17FF-3BA8BDBDC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6" r="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EE0B25-DE92-AE68-8F19-7FFD3257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19" y="129940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History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2F0047-7F96-D526-3C59-9564A172A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56" y="2217831"/>
            <a:ext cx="4443077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don't</a:t>
            </a:r>
            <a:r>
              <a:rPr lang="cs-CZ" sz="2000" dirty="0"/>
              <a:t> </a:t>
            </a:r>
            <a:r>
              <a:rPr lang="cs-CZ" sz="2000" dirty="0" err="1"/>
              <a:t>know</a:t>
            </a:r>
            <a:r>
              <a:rPr lang="cs-CZ" sz="2000" dirty="0"/>
              <a:t> </a:t>
            </a:r>
            <a:r>
              <a:rPr lang="cs-CZ" sz="2000" dirty="0" err="1"/>
              <a:t>how</a:t>
            </a:r>
            <a:r>
              <a:rPr lang="cs-CZ" sz="2000" dirty="0"/>
              <a:t> </a:t>
            </a:r>
            <a:r>
              <a:rPr lang="cs-CZ" sz="2000" dirty="0" err="1"/>
              <a:t>was</a:t>
            </a:r>
            <a:r>
              <a:rPr lang="cs-CZ" sz="2000" dirty="0"/>
              <a:t> </a:t>
            </a:r>
            <a:r>
              <a:rPr lang="cs-CZ" sz="2000" dirty="0" err="1"/>
              <a:t>created</a:t>
            </a:r>
            <a:r>
              <a:rPr lang="cs-CZ" sz="2000" dirty="0"/>
              <a:t>- </a:t>
            </a:r>
            <a:r>
              <a:rPr lang="cs-CZ" sz="2000" dirty="0" err="1"/>
              <a:t>probably</a:t>
            </a:r>
            <a:r>
              <a:rPr lang="cs-CZ" sz="2000" dirty="0"/>
              <a:t> 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Korean</a:t>
            </a:r>
            <a:r>
              <a:rPr lang="cs-CZ" sz="2000" dirty="0"/>
              <a:t> and </a:t>
            </a:r>
            <a:r>
              <a:rPr lang="cs-CZ" sz="2000" dirty="0" err="1"/>
              <a:t>Chinese</a:t>
            </a:r>
            <a:r>
              <a:rPr lang="cs-CZ" sz="2000" dirty="0"/>
              <a:t> </a:t>
            </a:r>
          </a:p>
          <a:p>
            <a:r>
              <a:rPr lang="cs-CZ" sz="2000"/>
              <a:t>Characters from chinese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53140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List of regions of Japan - Wikipedia">
            <a:extLst>
              <a:ext uri="{FF2B5EF4-FFF2-40B4-BE49-F238E27FC236}">
                <a16:creationId xmlns:a16="http://schemas.microsoft.com/office/drawing/2014/main" id="{E1B808EE-AFD0-4641-B73D-66FDAFB70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54" b="890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A5789A-43EF-45EB-B81E-81FBDF5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Basic information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68E9C-8A8E-59E2-0666-57789DF3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396" y="2434201"/>
            <a:ext cx="4484403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err="1"/>
              <a:t>About</a:t>
            </a:r>
            <a:r>
              <a:rPr lang="cs-CZ" sz="2200" dirty="0"/>
              <a:t> 128 mil. </a:t>
            </a:r>
            <a:r>
              <a:rPr lang="cs-CZ" sz="2200" err="1"/>
              <a:t>Speakers</a:t>
            </a:r>
            <a:r>
              <a:rPr lang="cs-CZ" sz="2200" dirty="0"/>
              <a:t> </a:t>
            </a:r>
          </a:p>
          <a:p>
            <a:r>
              <a:rPr lang="cs-CZ" sz="2200" err="1">
                <a:latin typeface="Aptos"/>
              </a:rPr>
              <a:t>The</a:t>
            </a:r>
            <a:r>
              <a:rPr lang="cs-CZ" sz="2200" dirty="0">
                <a:latin typeface="Aptos"/>
              </a:rPr>
              <a:t> </a:t>
            </a:r>
            <a:r>
              <a:rPr lang="cs-CZ" sz="2200" err="1">
                <a:latin typeface="Aptos"/>
              </a:rPr>
              <a:t>official</a:t>
            </a:r>
            <a:r>
              <a:rPr lang="cs-CZ" sz="2200" dirty="0">
                <a:latin typeface="Aptos"/>
              </a:rPr>
              <a:t> </a:t>
            </a:r>
            <a:r>
              <a:rPr lang="cs-CZ" sz="2200" err="1">
                <a:latin typeface="Aptos"/>
              </a:rPr>
              <a:t>language</a:t>
            </a:r>
            <a:r>
              <a:rPr lang="cs-CZ" sz="2200" dirty="0">
                <a:latin typeface="Aptos"/>
              </a:rPr>
              <a:t> </a:t>
            </a:r>
            <a:r>
              <a:rPr lang="cs-CZ" sz="2200" err="1">
                <a:latin typeface="Aptos"/>
              </a:rPr>
              <a:t>of</a:t>
            </a:r>
            <a:r>
              <a:rPr lang="cs-CZ" sz="2200" dirty="0">
                <a:latin typeface="Aptos"/>
              </a:rPr>
              <a:t> Japan</a:t>
            </a:r>
          </a:p>
          <a:p>
            <a:r>
              <a:rPr lang="cs-CZ" sz="2200" dirty="0"/>
              <a:t>very </a:t>
            </a:r>
            <a:r>
              <a:rPr lang="cs-CZ" sz="2200" dirty="0" err="1"/>
              <a:t>unigue</a:t>
            </a:r>
            <a:r>
              <a:rPr lang="cs-CZ" sz="2200" dirty="0"/>
              <a:t> and </a:t>
            </a:r>
            <a:r>
              <a:rPr lang="cs-CZ" sz="2200" dirty="0" err="1"/>
              <a:t>there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no </a:t>
            </a:r>
            <a:r>
              <a:rPr lang="cs-CZ" sz="2200" dirty="0" err="1"/>
              <a:t>other</a:t>
            </a:r>
            <a:r>
              <a:rPr lang="cs-CZ" sz="2200" dirty="0"/>
              <a:t> </a:t>
            </a:r>
            <a:r>
              <a:rPr lang="cs-CZ" sz="2200" dirty="0" err="1"/>
              <a:t>language</a:t>
            </a:r>
            <a:r>
              <a:rPr lang="cs-CZ" sz="2200" dirty="0"/>
              <a:t> </a:t>
            </a:r>
            <a:r>
              <a:rPr lang="cs-CZ" sz="2200" dirty="0" err="1"/>
              <a:t>similiar</a:t>
            </a:r>
            <a:r>
              <a:rPr lang="cs-CZ" sz="2200" dirty="0"/>
              <a:t> to </a:t>
            </a:r>
            <a:r>
              <a:rPr lang="cs-CZ" sz="2200" dirty="0" err="1"/>
              <a:t>it</a:t>
            </a:r>
            <a:r>
              <a:rPr lang="cs-CZ" sz="2200" dirty="0"/>
              <a:t>  </a:t>
            </a:r>
          </a:p>
          <a:p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accent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different</a:t>
            </a:r>
            <a:r>
              <a:rPr lang="cs-CZ" sz="2200" dirty="0"/>
              <a:t> in </a:t>
            </a:r>
            <a:r>
              <a:rPr lang="cs-CZ" sz="2200" dirty="0" err="1"/>
              <a:t>different</a:t>
            </a:r>
            <a:r>
              <a:rPr lang="cs-CZ" sz="2200" dirty="0"/>
              <a:t> </a:t>
            </a:r>
            <a:r>
              <a:rPr lang="cs-CZ" sz="2200" dirty="0" err="1"/>
              <a:t>parts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Japan </a:t>
            </a:r>
          </a:p>
          <a:p>
            <a:r>
              <a:rPr lang="cs-CZ" sz="2200" dirty="0"/>
              <a:t>Part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japonic</a:t>
            </a:r>
            <a:r>
              <a:rPr lang="cs-CZ" sz="2200" dirty="0"/>
              <a:t> </a:t>
            </a:r>
            <a:r>
              <a:rPr lang="cs-CZ" sz="2200" dirty="0" err="1"/>
              <a:t>language</a:t>
            </a:r>
            <a:r>
              <a:rPr lang="cs-CZ" sz="2200" dirty="0"/>
              <a:t> </a:t>
            </a:r>
            <a:r>
              <a:rPr lang="cs-CZ" sz="2200" dirty="0" err="1"/>
              <a:t>family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95791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 descr="Japan - Rankings, News | U.S. News Best Countries">
            <a:extLst>
              <a:ext uri="{FF2B5EF4-FFF2-40B4-BE49-F238E27FC236}">
                <a16:creationId xmlns:a16="http://schemas.microsoft.com/office/drawing/2014/main" id="{986F94A0-10AA-A1F1-0B10-927F3C34E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443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C2D3C8-ECFC-7D9F-E31B-3B10F61B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Japanese alphabets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9BFA34-0C7A-EA6F-C54B-BC276A5E9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Hiragana </a:t>
            </a:r>
          </a:p>
          <a:p>
            <a:r>
              <a:rPr lang="cs-CZ" sz="2000">
                <a:solidFill>
                  <a:srgbClr val="FFFFFF"/>
                </a:solidFill>
              </a:rPr>
              <a:t>Katakana </a:t>
            </a:r>
          </a:p>
          <a:p>
            <a:r>
              <a:rPr lang="cs-CZ" sz="2000">
                <a:solidFill>
                  <a:srgbClr val="FFFFFF"/>
                </a:solidFill>
              </a:rPr>
              <a:t>Kanji </a:t>
            </a:r>
          </a:p>
          <a:p>
            <a:r>
              <a:rPr lang="cs-CZ" sz="2000">
                <a:solidFill>
                  <a:srgbClr val="FFFFFF"/>
                </a:solidFill>
              </a:rPr>
              <a:t>Romaji</a:t>
            </a:r>
          </a:p>
        </p:txBody>
      </p:sp>
    </p:spTree>
    <p:extLst>
      <p:ext uri="{BB962C8B-B14F-4D97-AF65-F5344CB8AC3E}">
        <p14:creationId xmlns:p14="http://schemas.microsoft.com/office/powerpoint/2010/main" val="125624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ACA31-14D5-F9F0-EB23-870B766D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07" y="336903"/>
            <a:ext cx="10515600" cy="1325563"/>
          </a:xfrm>
        </p:spPr>
        <p:txBody>
          <a:bodyPr/>
          <a:lstStyle/>
          <a:p>
            <a:r>
              <a:rPr lang="cs-CZ" b="1" dirty="0"/>
              <a:t>Hiragana</a:t>
            </a:r>
            <a:r>
              <a:rPr lang="cs-CZ" dirty="0"/>
              <a:t> </a:t>
            </a:r>
            <a:br>
              <a:rPr lang="cs-CZ" dirty="0"/>
            </a:br>
            <a:r>
              <a:rPr lang="cs-CZ" sz="3200" dirty="0"/>
              <a:t>(</a:t>
            </a:r>
            <a:r>
              <a:rPr lang="cs-CZ" sz="3200" err="1"/>
              <a:t>syllable</a:t>
            </a:r>
            <a:r>
              <a:rPr lang="cs-CZ" sz="3200" dirty="0"/>
              <a:t>)</a:t>
            </a:r>
          </a:p>
        </p:txBody>
      </p:sp>
      <p:pic>
        <p:nvPicPr>
          <p:cNvPr id="4" name="Obrázek 3" descr="Japanese - Hiragana and Katakana - Wattpad">
            <a:extLst>
              <a:ext uri="{FF2B5EF4-FFF2-40B4-BE49-F238E27FC236}">
                <a16:creationId xmlns:a16="http://schemas.microsoft.com/office/drawing/2014/main" id="{2C1AA631-7DE8-B9AC-C889-42E51BBA0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325" y="493561"/>
            <a:ext cx="4718755" cy="5861472"/>
          </a:xfrm>
          <a:prstGeom prst="rect">
            <a:avLst/>
          </a:prstGeom>
        </p:spPr>
      </p:pic>
      <p:pic>
        <p:nvPicPr>
          <p:cNvPr id="5" name="Obrázek 4" descr="Hiragana – Wikipedie">
            <a:extLst>
              <a:ext uri="{FF2B5EF4-FFF2-40B4-BE49-F238E27FC236}">
                <a16:creationId xmlns:a16="http://schemas.microsoft.com/office/drawing/2014/main" id="{4EB239EE-8FB9-6CBB-3273-4150BA00A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733" y="1178337"/>
            <a:ext cx="4163716" cy="40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E6549A-F289-8E0A-09D4-5F670F16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15" y="360421"/>
            <a:ext cx="10515600" cy="1325563"/>
          </a:xfrm>
        </p:spPr>
        <p:txBody>
          <a:bodyPr/>
          <a:lstStyle/>
          <a:p>
            <a:r>
              <a:rPr lang="cs-CZ" b="1" dirty="0" err="1"/>
              <a:t>Katakana</a:t>
            </a:r>
            <a:r>
              <a:rPr lang="cs-CZ" b="1" dirty="0"/>
              <a:t> </a:t>
            </a:r>
            <a:br>
              <a:rPr lang="cs-CZ" b="1" dirty="0"/>
            </a:br>
            <a:r>
              <a:rPr lang="cs-CZ" dirty="0"/>
              <a:t>(</a:t>
            </a:r>
            <a:r>
              <a:rPr lang="cs-CZ" dirty="0" err="1"/>
              <a:t>syllable</a:t>
            </a:r>
            <a:r>
              <a:rPr lang="cs-CZ" dirty="0"/>
              <a:t>)</a:t>
            </a:r>
            <a:endParaRPr lang="cs-CZ" b="1" dirty="0"/>
          </a:p>
        </p:txBody>
      </p:sp>
      <p:pic>
        <p:nvPicPr>
          <p:cNvPr id="4" name="Obrázek 3" descr="Katakana Japanese Character Kana Chart 24x36 White Digital Art by Organic  Synthesis - Pixels">
            <a:extLst>
              <a:ext uri="{FF2B5EF4-FFF2-40B4-BE49-F238E27FC236}">
                <a16:creationId xmlns:a16="http://schemas.microsoft.com/office/drawing/2014/main" id="{53A56B67-778C-0244-1925-5419838D7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343" y="143392"/>
            <a:ext cx="4549248" cy="6837984"/>
          </a:xfrm>
          <a:prstGeom prst="rect">
            <a:avLst/>
          </a:prstGeom>
        </p:spPr>
      </p:pic>
      <p:pic>
        <p:nvPicPr>
          <p:cNvPr id="5" name="Obrázek 4" descr="7 Facts About Katakana: The Origin and History of Japan's Other Alphabet |  tsunagu Japan">
            <a:extLst>
              <a:ext uri="{FF2B5EF4-FFF2-40B4-BE49-F238E27FC236}">
                <a16:creationId xmlns:a16="http://schemas.microsoft.com/office/drawing/2014/main" id="{8E17E36E-8431-3405-7C2B-4FEC7EA3C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289" y="1309441"/>
            <a:ext cx="4389495" cy="481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7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D1BC2-27AD-3A30-DD4B-B4109D77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37" y="97320"/>
            <a:ext cx="3549649" cy="1616203"/>
          </a:xfrm>
        </p:spPr>
        <p:txBody>
          <a:bodyPr anchor="b">
            <a:normAutofit/>
          </a:bodyPr>
          <a:lstStyle/>
          <a:p>
            <a:r>
              <a:rPr lang="cs-CZ" sz="3600" b="1" err="1"/>
              <a:t>Kanji</a:t>
            </a:r>
            <a:r>
              <a:rPr lang="cs-CZ" sz="3600" b="1" dirty="0"/>
              <a:t> </a:t>
            </a:r>
            <a:br>
              <a:rPr lang="cs-CZ" sz="3600" b="1" dirty="0"/>
            </a:br>
            <a:r>
              <a:rPr lang="cs-CZ" sz="3600" dirty="0"/>
              <a:t>(</a:t>
            </a:r>
            <a:r>
              <a:rPr lang="cs-CZ" sz="3600" err="1"/>
              <a:t>words</a:t>
            </a:r>
            <a:r>
              <a:rPr lang="cs-CZ" sz="3600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35A36A-3223-2E7A-E5BB-30AEE265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727963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dirty="0"/>
              <a:t>More </a:t>
            </a:r>
            <a:r>
              <a:rPr lang="cs-CZ" sz="2200" dirty="0" err="1"/>
              <a:t>than</a:t>
            </a:r>
            <a:r>
              <a:rPr lang="cs-CZ" sz="2200" dirty="0"/>
              <a:t> 4000 </a:t>
            </a:r>
            <a:r>
              <a:rPr lang="cs-CZ" sz="2200" dirty="0" err="1"/>
              <a:t>characters</a:t>
            </a:r>
            <a:endParaRPr lang="cs-CZ" sz="2200" dirty="0"/>
          </a:p>
        </p:txBody>
      </p:sp>
      <p:pic>
        <p:nvPicPr>
          <p:cNvPr id="4" name="Obrázek 3" descr="Understanding the Origins of Kanji | KCP International">
            <a:extLst>
              <a:ext uri="{FF2B5EF4-FFF2-40B4-BE49-F238E27FC236}">
                <a16:creationId xmlns:a16="http://schemas.microsoft.com/office/drawing/2014/main" id="{C82308E2-3F11-81F6-377E-EA241F822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6" r="1" b="1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087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F97D8-6B56-F45C-5067-36A1E4C9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 learning </a:t>
            </a:r>
            <a:r>
              <a:rPr lang="cs-CZ" dirty="0" err="1"/>
              <a:t>journey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6F766-3C35-869B-39F5-8021A3066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I </a:t>
            </a:r>
            <a:r>
              <a:rPr lang="cs-CZ" dirty="0" err="1"/>
              <a:t>started</a:t>
            </a:r>
            <a:r>
              <a:rPr lang="cs-CZ" dirty="0"/>
              <a:t> 2 </a:t>
            </a:r>
            <a:r>
              <a:rPr lang="cs-CZ" dirty="0" err="1"/>
              <a:t>years</a:t>
            </a:r>
            <a:r>
              <a:rPr lang="cs-CZ" dirty="0"/>
              <a:t> ago </a:t>
            </a:r>
          </a:p>
          <a:p>
            <a:r>
              <a:rPr lang="cs-CZ" dirty="0" err="1"/>
              <a:t>Japanese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Japanese Language Courses | Hokkaido University">
            <a:extLst>
              <a:ext uri="{FF2B5EF4-FFF2-40B4-BE49-F238E27FC236}">
                <a16:creationId xmlns:a16="http://schemas.microsoft.com/office/drawing/2014/main" id="{FCF600F7-B42E-33A9-CDDD-4A1B4C29D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141" y="2304803"/>
            <a:ext cx="7390457" cy="32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4BE91-DE32-5185-9C29-7EBAD437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Resources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8B1E16-5E49-C37A-7191-A8159972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https://en.wikipedia.org/wiki/Japanese_language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r>
              <a:rPr lang="cs-CZ" dirty="0" err="1"/>
              <a:t>Japanese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842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Japanese language</vt:lpstr>
      <vt:lpstr>History</vt:lpstr>
      <vt:lpstr>Basic information</vt:lpstr>
      <vt:lpstr>Japanese alphabets</vt:lpstr>
      <vt:lpstr>Hiragana  (syllable)</vt:lpstr>
      <vt:lpstr>Katakana  (syllable)</vt:lpstr>
      <vt:lpstr>Kanji  (words)</vt:lpstr>
      <vt:lpstr>My learning journey</vt:lpstr>
      <vt:lpstr>Resources: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242</cp:revision>
  <dcterms:created xsi:type="dcterms:W3CDTF">2024-01-18T20:30:24Z</dcterms:created>
  <dcterms:modified xsi:type="dcterms:W3CDTF">2024-01-19T06:37:31Z</dcterms:modified>
</cp:coreProperties>
</file>