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777-4A98-4F00-BF9E-E71F15628F02}" type="datetimeFigureOut">
              <a:rPr lang="cs-CZ" smtClean="0"/>
              <a:pPr/>
              <a:t>19.12.2011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3010-F09C-49C7-97EC-77E92151C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777-4A98-4F00-BF9E-E71F15628F02}" type="datetimeFigureOut">
              <a:rPr lang="cs-CZ" smtClean="0"/>
              <a:pPr/>
              <a:t>19.12.2011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3010-F09C-49C7-97EC-77E92151C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777-4A98-4F00-BF9E-E71F15628F02}" type="datetimeFigureOut">
              <a:rPr lang="cs-CZ" smtClean="0"/>
              <a:pPr/>
              <a:t>19.12.2011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3010-F09C-49C7-97EC-77E92151C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777-4A98-4F00-BF9E-E71F15628F02}" type="datetimeFigureOut">
              <a:rPr lang="cs-CZ" smtClean="0"/>
              <a:pPr/>
              <a:t>19.12.2011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3010-F09C-49C7-97EC-77E92151C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777-4A98-4F00-BF9E-E71F15628F02}" type="datetimeFigureOut">
              <a:rPr lang="cs-CZ" smtClean="0"/>
              <a:pPr/>
              <a:t>19.12.2011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3010-F09C-49C7-97EC-77E92151C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777-4A98-4F00-BF9E-E71F15628F02}" type="datetimeFigureOut">
              <a:rPr lang="cs-CZ" smtClean="0"/>
              <a:pPr/>
              <a:t>19.12.2011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3010-F09C-49C7-97EC-77E92151C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777-4A98-4F00-BF9E-E71F15628F02}" type="datetimeFigureOut">
              <a:rPr lang="cs-CZ" smtClean="0"/>
              <a:pPr/>
              <a:t>19.12.2011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3010-F09C-49C7-97EC-77E92151C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777-4A98-4F00-BF9E-E71F15628F02}" type="datetimeFigureOut">
              <a:rPr lang="cs-CZ" smtClean="0"/>
              <a:pPr/>
              <a:t>19.12.2011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3010-F09C-49C7-97EC-77E92151C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777-4A98-4F00-BF9E-E71F15628F02}" type="datetimeFigureOut">
              <a:rPr lang="cs-CZ" smtClean="0"/>
              <a:pPr/>
              <a:t>19.12.2011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3010-F09C-49C7-97EC-77E92151C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777-4A98-4F00-BF9E-E71F15628F02}" type="datetimeFigureOut">
              <a:rPr lang="cs-CZ" smtClean="0"/>
              <a:pPr/>
              <a:t>19.12.2011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3010-F09C-49C7-97EC-77E92151C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777-4A98-4F00-BF9E-E71F15628F02}" type="datetimeFigureOut">
              <a:rPr lang="cs-CZ" smtClean="0"/>
              <a:pPr/>
              <a:t>19.12.2011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3010-F09C-49C7-97EC-77E92151C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55777-4A98-4F00-BF9E-E71F15628F02}" type="datetimeFigureOut">
              <a:rPr lang="cs-CZ" smtClean="0"/>
              <a:pPr/>
              <a:t>19.12.2011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3010-F09C-49C7-97EC-77E92151C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1117016">
            <a:off x="-445564" y="2395001"/>
            <a:ext cx="9822793" cy="1470025"/>
          </a:xfrm>
        </p:spPr>
        <p:txBody>
          <a:bodyPr>
            <a:normAutofit fontScale="90000"/>
          </a:bodyPr>
          <a:lstStyle/>
          <a:p>
            <a:r>
              <a:rPr lang="cs-CZ" sz="72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‚,Svíčka </a:t>
            </a:r>
            <a:r>
              <a:rPr lang="cs-CZ" sz="720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v okovech‘‘</a:t>
            </a:r>
            <a:endParaRPr lang="cs-CZ" sz="72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282" y="428604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Základní škola Chvaletická pro vás vytvořila prezentaci,</a:t>
            </a:r>
          </a:p>
          <a:p>
            <a:r>
              <a:rPr lang="cs-CZ" sz="2400" dirty="0" smtClean="0"/>
              <a:t>která se fotila přímo v hodině tvořivé dílny,</a:t>
            </a:r>
          </a:p>
          <a:p>
            <a:r>
              <a:rPr lang="cs-CZ" sz="2400" dirty="0" smtClean="0"/>
              <a:t>kde šikovné ruce slečen ze sedmých tříd, </a:t>
            </a:r>
          </a:p>
          <a:p>
            <a:r>
              <a:rPr lang="cs-CZ" sz="2400" dirty="0" smtClean="0"/>
              <a:t>pod dozorem paní učitelky</a:t>
            </a:r>
          </a:p>
          <a:p>
            <a:r>
              <a:rPr lang="cs-CZ" sz="2400" dirty="0" smtClean="0"/>
              <a:t>Jany Bartákové tvořily výrobek,</a:t>
            </a:r>
          </a:p>
          <a:p>
            <a:r>
              <a:rPr lang="cs-CZ" sz="2400" dirty="0" smtClean="0"/>
              <a:t>který se nazývá.: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43504" y="3500438"/>
            <a:ext cx="5715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Nenechte se zmást názvem..!</a:t>
            </a:r>
          </a:p>
          <a:p>
            <a:r>
              <a:rPr lang="cs-CZ" sz="2400" dirty="0" smtClean="0"/>
              <a:t>Sice zní tvrdě,</a:t>
            </a:r>
          </a:p>
          <a:p>
            <a:r>
              <a:rPr lang="cs-CZ" sz="2400" dirty="0" smtClean="0"/>
              <a:t>ale je velice jemný </a:t>
            </a:r>
          </a:p>
          <a:p>
            <a:r>
              <a:rPr lang="cs-CZ" sz="2400" dirty="0" smtClean="0"/>
              <a:t>a výsledek je velice krásný.</a:t>
            </a:r>
            <a:endParaRPr lang="cs-CZ" sz="2400" dirty="0"/>
          </a:p>
        </p:txBody>
      </p:sp>
    </p:spTree>
  </p:cSld>
  <p:clrMapOvr>
    <a:masterClrMapping/>
  </p:clrMapOvr>
  <p:transition advClick="0" advTm="2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85786" y="285728"/>
            <a:ext cx="70723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cs-CZ" sz="4000" dirty="0" smtClean="0">
                <a:solidFill>
                  <a:srgbClr val="7030A0"/>
                </a:solidFill>
                <a:latin typeface="Algerian" pitchFamily="82" charset="0"/>
              </a:rPr>
              <a:t>1. krok: </a:t>
            </a:r>
          </a:p>
          <a:p>
            <a:pPr marL="514350" indent="-514350"/>
            <a:r>
              <a:rPr lang="cs-CZ" sz="2400" dirty="0" smtClean="0"/>
              <a:t>Připravíme si svíčku (je jedno jakou..malou, </a:t>
            </a:r>
          </a:p>
          <a:p>
            <a:pPr marL="514350" indent="-514350"/>
            <a:r>
              <a:rPr lang="cs-CZ" sz="2400" dirty="0" smtClean="0"/>
              <a:t>velkou, kulatou, hranatou, opravdu je jedno</a:t>
            </a:r>
          </a:p>
          <a:p>
            <a:pPr marL="514350" indent="-514350"/>
            <a:r>
              <a:rPr lang="cs-CZ" sz="2400" dirty="0" smtClean="0"/>
              <a:t>jakou) drátěnku, žinylky nebo barevné drátky a</a:t>
            </a:r>
          </a:p>
          <a:p>
            <a:pPr marL="514350" indent="-514350"/>
            <a:r>
              <a:rPr lang="cs-CZ" sz="2400" dirty="0"/>
              <a:t>p</a:t>
            </a:r>
            <a:r>
              <a:rPr lang="cs-CZ" sz="2400" dirty="0" smtClean="0"/>
              <a:t>odobně.</a:t>
            </a:r>
            <a:endParaRPr lang="cs-CZ" sz="2400" dirty="0"/>
          </a:p>
        </p:txBody>
      </p:sp>
      <p:pic>
        <p:nvPicPr>
          <p:cNvPr id="1026" name="Picture 2" descr="C:\Documents and Settings\j.bartakova\Plocha\09122011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6084168" cy="44677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7030A0"/>
                </a:solidFill>
                <a:latin typeface="Algerian" pitchFamily="82" charset="0"/>
              </a:rPr>
              <a:t>2. krok:</a:t>
            </a:r>
            <a:endParaRPr lang="cs-CZ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121442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Drátěnku uprostřed roztrhneme, rozbalíme ji, aby vznikl ‚,rukáv‘‘.</a:t>
            </a:r>
            <a:endParaRPr lang="cs-CZ" sz="2400" dirty="0"/>
          </a:p>
        </p:txBody>
      </p:sp>
      <p:pic>
        <p:nvPicPr>
          <p:cNvPr id="2050" name="Picture 2" descr="C:\Documents and Settings\j.bartakova\Plocha\09122011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3995936" cy="4725144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1619672" y="4365104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j.bartakova\Plocha\16122011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132856"/>
            <a:ext cx="4320480" cy="47251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7030A0"/>
                </a:solidFill>
                <a:latin typeface="Algerian" pitchFamily="82" charset="0"/>
              </a:rPr>
              <a:t>3. krok:</a:t>
            </a:r>
            <a:endParaRPr lang="cs-CZ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128586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Drátěnku navlékneme na svíčku, upravíme ji jak chceme a připevníme ji třeba včelařským drátkem.</a:t>
            </a:r>
            <a:endParaRPr lang="cs-CZ" sz="2400" dirty="0"/>
          </a:p>
        </p:txBody>
      </p:sp>
      <p:pic>
        <p:nvPicPr>
          <p:cNvPr id="3074" name="Picture 2" descr="C:\Documents and Settings\j.bartakova\Plocha\09122011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5602">
            <a:off x="3025188" y="2141820"/>
            <a:ext cx="4217779" cy="46442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7030A0"/>
                </a:solidFill>
                <a:latin typeface="Algerian" pitchFamily="82" charset="0"/>
              </a:rPr>
              <a:t>4. krok:</a:t>
            </a:r>
            <a:endParaRPr lang="cs-CZ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26876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(Chvilku se nevěnujeme svíčce)</a:t>
            </a:r>
          </a:p>
          <a:p>
            <a:r>
              <a:rPr lang="cs-CZ" sz="2400" dirty="0" smtClean="0"/>
              <a:t>Ze žinylek, drátků </a:t>
            </a:r>
            <a:r>
              <a:rPr lang="cs-CZ" sz="2400" dirty="0" smtClean="0"/>
              <a:t>nebo toho </a:t>
            </a:r>
            <a:r>
              <a:rPr lang="cs-CZ" sz="2400" dirty="0" smtClean="0"/>
              <a:t>co jsme si připravili, vyrobíme různé tvary.</a:t>
            </a:r>
          </a:p>
          <a:p>
            <a:r>
              <a:rPr lang="cs-CZ" sz="2400" dirty="0" smtClean="0"/>
              <a:t>Například: kolečka, čtverečky, srdíčka, hvězdičky a pro ty více šikovné třeba motýlky, kytičky, osmiúhelníky a všechno co vás napadne.</a:t>
            </a:r>
          </a:p>
          <a:p>
            <a:r>
              <a:rPr lang="cs-CZ" sz="2400" dirty="0" smtClean="0"/>
              <a:t>Nám stačí </a:t>
            </a:r>
            <a:r>
              <a:rPr lang="cs-CZ" sz="2400" dirty="0" smtClean="0"/>
              <a:t>lehké tvary</a:t>
            </a:r>
            <a:r>
              <a:rPr lang="cs-CZ" sz="2400" dirty="0" smtClean="0"/>
              <a:t> </a:t>
            </a:r>
            <a:r>
              <a:rPr lang="cs-CZ" sz="2400" dirty="0" smtClean="0"/>
              <a:t>(na ukázku).  </a:t>
            </a:r>
          </a:p>
        </p:txBody>
      </p:sp>
      <p:pic>
        <p:nvPicPr>
          <p:cNvPr id="4099" name="Picture 3" descr="C:\Documents and Settings\j.bartakova\Plocha\09122011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78401" y="-1697880"/>
            <a:ext cx="2328565" cy="4085382"/>
          </a:xfrm>
          <a:prstGeom prst="rect">
            <a:avLst/>
          </a:prstGeom>
          <a:noFill/>
        </p:spPr>
      </p:pic>
      <p:pic>
        <p:nvPicPr>
          <p:cNvPr id="4100" name="Picture 4" descr="C:\Documents and Settings\j.bartakova\Plocha\09122011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48335">
            <a:off x="6022121" y="3853863"/>
            <a:ext cx="3560836" cy="2434275"/>
          </a:xfrm>
          <a:prstGeom prst="rect">
            <a:avLst/>
          </a:prstGeom>
          <a:noFill/>
        </p:spPr>
      </p:pic>
      <p:pic>
        <p:nvPicPr>
          <p:cNvPr id="4101" name="Picture 5" descr="C:\Documents and Settings\j.bartakova\Plocha\09122011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5448">
            <a:off x="108709" y="3610820"/>
            <a:ext cx="2653997" cy="3156501"/>
          </a:xfrm>
          <a:prstGeom prst="rect">
            <a:avLst/>
          </a:prstGeom>
          <a:noFill/>
        </p:spPr>
      </p:pic>
      <p:pic>
        <p:nvPicPr>
          <p:cNvPr id="4102" name="Picture 6" descr="C:\Documents and Settings\j.bartakova\Plocha\091220117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221112"/>
            <a:ext cx="3157473" cy="36368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7030A0"/>
                </a:solidFill>
                <a:latin typeface="Algerian" pitchFamily="82" charset="0"/>
              </a:rPr>
              <a:t>5. krok: </a:t>
            </a:r>
            <a:endParaRPr lang="cs-CZ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1357298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Žinylkové nebo drátkové tvary připevníme k svíčce (k ‚,rukávu‘‘) drátkem. </a:t>
            </a:r>
            <a:endParaRPr lang="cs-CZ" sz="2000" dirty="0"/>
          </a:p>
        </p:txBody>
      </p:sp>
      <p:pic>
        <p:nvPicPr>
          <p:cNvPr id="5122" name="Picture 2" descr="C:\Documents and Settings\j.bartakova\Plocha\09122011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59649">
            <a:off x="2820466" y="2247528"/>
            <a:ext cx="3353375" cy="44711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52736" y="234888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Algerian" pitchFamily="82" charset="0"/>
              </a:rPr>
              <a:t>   Naše </a:t>
            </a:r>
            <a:r>
              <a:rPr lang="cs-CZ" dirty="0" smtClean="0">
                <a:latin typeface="Algerian" pitchFamily="82" charset="0"/>
              </a:rPr>
              <a:t>výrobky:</a:t>
            </a:r>
            <a:endParaRPr lang="cs-CZ" dirty="0">
              <a:latin typeface="Algerian" pitchFamily="82" charset="0"/>
            </a:endParaRPr>
          </a:p>
        </p:txBody>
      </p:sp>
      <p:pic>
        <p:nvPicPr>
          <p:cNvPr id="6155" name="Picture 11" descr="C:\Documents and Settings\j.bartakova\Plocha\09122011771.jpg"/>
          <p:cNvPicPr>
            <a:picLocks noChangeAspect="1" noChangeArrowheads="1"/>
          </p:cNvPicPr>
          <p:nvPr/>
        </p:nvPicPr>
        <p:blipFill>
          <a:blip r:embed="rId2" cstate="print"/>
          <a:srcRect l="7851" t="28015" r="11238" b="11301"/>
          <a:stretch>
            <a:fillRect/>
          </a:stretch>
        </p:blipFill>
        <p:spPr bwMode="auto">
          <a:xfrm>
            <a:off x="0" y="0"/>
            <a:ext cx="2592288" cy="2592288"/>
          </a:xfrm>
          <a:prstGeom prst="rect">
            <a:avLst/>
          </a:prstGeom>
          <a:noFill/>
        </p:spPr>
      </p:pic>
      <p:pic>
        <p:nvPicPr>
          <p:cNvPr id="6156" name="Picture 12" descr="C:\Documents and Settings\j.bartakova\Plocha\09122011772.jpg"/>
          <p:cNvPicPr>
            <a:picLocks noChangeAspect="1" noChangeArrowheads="1"/>
          </p:cNvPicPr>
          <p:nvPr/>
        </p:nvPicPr>
        <p:blipFill>
          <a:blip r:embed="rId3" cstate="print"/>
          <a:srcRect l="29531" t="48726" r="42907" b="18790"/>
          <a:stretch>
            <a:fillRect/>
          </a:stretch>
        </p:blipFill>
        <p:spPr bwMode="auto">
          <a:xfrm>
            <a:off x="7271792" y="0"/>
            <a:ext cx="1872208" cy="2942041"/>
          </a:xfrm>
          <a:prstGeom prst="rect">
            <a:avLst/>
          </a:prstGeom>
          <a:noFill/>
        </p:spPr>
      </p:pic>
      <p:pic>
        <p:nvPicPr>
          <p:cNvPr id="6158" name="Picture 14" descr="C:\Documents and Settings\j.bartakova\Plocha\16122011780.jpg"/>
          <p:cNvPicPr>
            <a:picLocks noChangeAspect="1" noChangeArrowheads="1"/>
          </p:cNvPicPr>
          <p:nvPr/>
        </p:nvPicPr>
        <p:blipFill>
          <a:blip r:embed="rId4" cstate="print"/>
          <a:srcRect l="27562"/>
          <a:stretch>
            <a:fillRect/>
          </a:stretch>
        </p:blipFill>
        <p:spPr bwMode="auto">
          <a:xfrm>
            <a:off x="5220072" y="188640"/>
            <a:ext cx="1800200" cy="2651196"/>
          </a:xfrm>
          <a:prstGeom prst="rect">
            <a:avLst/>
          </a:prstGeom>
          <a:noFill/>
        </p:spPr>
      </p:pic>
      <p:pic>
        <p:nvPicPr>
          <p:cNvPr id="6159" name="Picture 15" descr="C:\Documents and Settings\j.bartakova\Plocha\16122011792.jpg"/>
          <p:cNvPicPr>
            <a:picLocks noChangeAspect="1" noChangeArrowheads="1"/>
          </p:cNvPicPr>
          <p:nvPr/>
        </p:nvPicPr>
        <p:blipFill>
          <a:blip r:embed="rId5" cstate="print"/>
          <a:srcRect t="15327"/>
          <a:stretch>
            <a:fillRect/>
          </a:stretch>
        </p:blipFill>
        <p:spPr bwMode="auto">
          <a:xfrm>
            <a:off x="0" y="3240938"/>
            <a:ext cx="3203848" cy="3617062"/>
          </a:xfrm>
          <a:prstGeom prst="rect">
            <a:avLst/>
          </a:prstGeom>
          <a:noFill/>
        </p:spPr>
      </p:pic>
      <p:pic>
        <p:nvPicPr>
          <p:cNvPr id="6160" name="Picture 16" descr="C:\Documents and Settings\j.bartakova\Plocha\091220117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0"/>
            <a:ext cx="1836203" cy="2448272"/>
          </a:xfrm>
          <a:prstGeom prst="rect">
            <a:avLst/>
          </a:prstGeom>
          <a:noFill/>
        </p:spPr>
      </p:pic>
      <p:pic>
        <p:nvPicPr>
          <p:cNvPr id="6161" name="Picture 17" descr="C:\Documents and Settings\j.bartakova\Plocha\091220117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7696" y="3356992"/>
            <a:ext cx="2736304" cy="3501008"/>
          </a:xfrm>
          <a:prstGeom prst="rect">
            <a:avLst/>
          </a:prstGeom>
          <a:noFill/>
        </p:spPr>
      </p:pic>
      <p:pic>
        <p:nvPicPr>
          <p:cNvPr id="6162" name="Picture 18" descr="C:\Documents and Settings\j.bartakova\Plocha\091220117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861047"/>
            <a:ext cx="2843808" cy="299695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85720" y="4357694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Doufám, </a:t>
            </a:r>
          </a:p>
          <a:p>
            <a:r>
              <a:rPr lang="cs-CZ" sz="2400" dirty="0" smtClean="0"/>
              <a:t>že vám tato</a:t>
            </a:r>
          </a:p>
          <a:p>
            <a:r>
              <a:rPr lang="cs-CZ" sz="2400" dirty="0" smtClean="0"/>
              <a:t>prezentace pomohla</a:t>
            </a:r>
          </a:p>
          <a:p>
            <a:r>
              <a:rPr lang="cs-CZ" sz="2400" dirty="0" smtClean="0"/>
              <a:t>k poklidnému zdobení.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28794" y="285728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Prezentaci vytvořila Barbora Turková a za celou naši partu včetně naší milé a hodné paní učitelky vám přejeme..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14744" y="1071546"/>
            <a:ext cx="5143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Krásné</a:t>
            </a:r>
          </a:p>
          <a:p>
            <a:r>
              <a:rPr lang="cs-CZ" sz="54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prožití</a:t>
            </a:r>
          </a:p>
          <a:p>
            <a:r>
              <a:rPr lang="cs-CZ" sz="54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vánočních</a:t>
            </a:r>
          </a:p>
          <a:p>
            <a:r>
              <a:rPr lang="cs-CZ" sz="54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svátků. </a:t>
            </a:r>
            <a:endParaRPr lang="cs-CZ" sz="5400" dirty="0"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12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248</Words>
  <Application>Microsoft Office PowerPoint</Application>
  <PresentationFormat>Předvádění na obrazovce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‚,Svíčka v okovech‘‘</vt:lpstr>
      <vt:lpstr>Snímek 2</vt:lpstr>
      <vt:lpstr>2. krok:</vt:lpstr>
      <vt:lpstr>3. krok:</vt:lpstr>
      <vt:lpstr>4. krok:</vt:lpstr>
      <vt:lpstr>5. krok: </vt:lpstr>
      <vt:lpstr>   Naše výrobky:</vt:lpstr>
      <vt:lpstr>Snímek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‚,Svíčka v řetězech‘‘</dc:title>
  <dc:creator>Hummel</dc:creator>
  <cp:lastModifiedBy>j.bartakova</cp:lastModifiedBy>
  <cp:revision>17</cp:revision>
  <dcterms:created xsi:type="dcterms:W3CDTF">2011-12-14T17:08:53Z</dcterms:created>
  <dcterms:modified xsi:type="dcterms:W3CDTF">2011-12-19T12:49:57Z</dcterms:modified>
</cp:coreProperties>
</file>